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4"/>
  </p:sldMasterIdLst>
  <p:notesMasterIdLst>
    <p:notesMasterId r:id="rId22"/>
  </p:notesMasterIdLst>
  <p:handoutMasterIdLst>
    <p:handoutMasterId r:id="rId23"/>
  </p:handoutMasterIdLst>
  <p:sldIdLst>
    <p:sldId id="256" r:id="rId5"/>
    <p:sldId id="280" r:id="rId6"/>
    <p:sldId id="262" r:id="rId7"/>
    <p:sldId id="281" r:id="rId8"/>
    <p:sldId id="282" r:id="rId9"/>
    <p:sldId id="283" r:id="rId10"/>
    <p:sldId id="284" r:id="rId11"/>
    <p:sldId id="285" r:id="rId12"/>
    <p:sldId id="286" r:id="rId13"/>
    <p:sldId id="287" r:id="rId14"/>
    <p:sldId id="296" r:id="rId15"/>
    <p:sldId id="297" r:id="rId16"/>
    <p:sldId id="298" r:id="rId17"/>
    <p:sldId id="299" r:id="rId18"/>
    <p:sldId id="300" r:id="rId19"/>
    <p:sldId id="301" r:id="rId20"/>
    <p:sldId id="302" r:id="rId21"/>
  </p:sldIdLst>
  <p:sldSz cx="9144000" cy="6858000" type="screen4x3"/>
  <p:notesSz cx="6805613"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AD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B08ED8-084B-4EBD-ACED-BC6C340CF514}" v="26" dt="2020-05-20T13:42:23.9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31" autoAdjust="0"/>
    <p:restoredTop sz="94660"/>
  </p:normalViewPr>
  <p:slideViewPr>
    <p:cSldViewPr>
      <p:cViewPr varScale="1">
        <p:scale>
          <a:sx n="105" d="100"/>
          <a:sy n="105" d="100"/>
        </p:scale>
        <p:origin x="1752"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 Porter" userId="caeb4aa7-6afb-46a3-a995-19b0c182e2ba" providerId="ADAL" clId="{B6B08ED8-084B-4EBD-ACED-BC6C340CF514}"/>
    <pc:docChg chg="undo custSel addSld modSld">
      <pc:chgData name="Mr Porter" userId="caeb4aa7-6afb-46a3-a995-19b0c182e2ba" providerId="ADAL" clId="{B6B08ED8-084B-4EBD-ACED-BC6C340CF514}" dt="2020-05-27T10:28:13.468" v="1757" actId="29295"/>
      <pc:docMkLst>
        <pc:docMk/>
      </pc:docMkLst>
      <pc:sldChg chg="addSp delSp modSp mod setClrOvrMap">
        <pc:chgData name="Mr Porter" userId="caeb4aa7-6afb-46a3-a995-19b0c182e2ba" providerId="ADAL" clId="{B6B08ED8-084B-4EBD-ACED-BC6C340CF514}" dt="2020-05-27T10:28:13.468" v="1757" actId="29295"/>
        <pc:sldMkLst>
          <pc:docMk/>
          <pc:sldMk cId="3606514065" sldId="256"/>
        </pc:sldMkLst>
        <pc:spChg chg="mod">
          <ac:chgData name="Mr Porter" userId="caeb4aa7-6afb-46a3-a995-19b0c182e2ba" providerId="ADAL" clId="{B6B08ED8-084B-4EBD-ACED-BC6C340CF514}" dt="2020-05-27T10:28:08.656" v="1756" actId="26606"/>
          <ac:spMkLst>
            <pc:docMk/>
            <pc:sldMk cId="3606514065" sldId="256"/>
            <ac:spMk id="2" creationId="{00000000-0000-0000-0000-000000000000}"/>
          </ac:spMkLst>
        </pc:spChg>
        <pc:spChg chg="mod">
          <ac:chgData name="Mr Porter" userId="caeb4aa7-6afb-46a3-a995-19b0c182e2ba" providerId="ADAL" clId="{B6B08ED8-084B-4EBD-ACED-BC6C340CF514}" dt="2020-05-27T10:28:08.656" v="1756" actId="26606"/>
          <ac:spMkLst>
            <pc:docMk/>
            <pc:sldMk cId="3606514065" sldId="256"/>
            <ac:spMk id="3" creationId="{00000000-0000-0000-0000-000000000000}"/>
          </ac:spMkLst>
        </pc:spChg>
        <pc:spChg chg="del">
          <ac:chgData name="Mr Porter" userId="caeb4aa7-6afb-46a3-a995-19b0c182e2ba" providerId="ADAL" clId="{B6B08ED8-084B-4EBD-ACED-BC6C340CF514}" dt="2020-05-27T10:27:03.217" v="1753" actId="26606"/>
          <ac:spMkLst>
            <pc:docMk/>
            <pc:sldMk cId="3606514065" sldId="256"/>
            <ac:spMk id="15" creationId="{2FDF0794-1B86-42B2-B8C7-F60123E638ED}"/>
          </ac:spMkLst>
        </pc:spChg>
        <pc:spChg chg="del">
          <ac:chgData name="Mr Porter" userId="caeb4aa7-6afb-46a3-a995-19b0c182e2ba" providerId="ADAL" clId="{B6B08ED8-084B-4EBD-ACED-BC6C340CF514}" dt="2020-05-27T10:27:03.217" v="1753" actId="26606"/>
          <ac:spMkLst>
            <pc:docMk/>
            <pc:sldMk cId="3606514065" sldId="256"/>
            <ac:spMk id="16" creationId="{EAA48FC5-3C83-4F1B-BC33-DF0B588F8317}"/>
          </ac:spMkLst>
        </pc:spChg>
        <pc:spChg chg="add del">
          <ac:chgData name="Mr Porter" userId="caeb4aa7-6afb-46a3-a995-19b0c182e2ba" providerId="ADAL" clId="{B6B08ED8-084B-4EBD-ACED-BC6C340CF514}" dt="2020-05-27T10:28:08.656" v="1756" actId="26606"/>
          <ac:spMkLst>
            <pc:docMk/>
            <pc:sldMk cId="3606514065" sldId="256"/>
            <ac:spMk id="22" creationId="{B8D726A5-7900-41B4-8D49-49B4A2010E7C}"/>
          </ac:spMkLst>
        </pc:spChg>
        <pc:spChg chg="add">
          <ac:chgData name="Mr Porter" userId="caeb4aa7-6afb-46a3-a995-19b0c182e2ba" providerId="ADAL" clId="{B6B08ED8-084B-4EBD-ACED-BC6C340CF514}" dt="2020-05-27T10:28:08.656" v="1756" actId="26606"/>
          <ac:spMkLst>
            <pc:docMk/>
            <pc:sldMk cId="3606514065" sldId="256"/>
            <ac:spMk id="29" creationId="{2FDF0794-1B86-42B2-B8C7-F60123E638ED}"/>
          </ac:spMkLst>
        </pc:spChg>
        <pc:spChg chg="add">
          <ac:chgData name="Mr Porter" userId="caeb4aa7-6afb-46a3-a995-19b0c182e2ba" providerId="ADAL" clId="{B6B08ED8-084B-4EBD-ACED-BC6C340CF514}" dt="2020-05-27T10:28:08.656" v="1756" actId="26606"/>
          <ac:spMkLst>
            <pc:docMk/>
            <pc:sldMk cId="3606514065" sldId="256"/>
            <ac:spMk id="31" creationId="{EAA48FC5-3C83-4F1B-BC33-DF0B588F8317}"/>
          </ac:spMkLst>
        </pc:spChg>
        <pc:picChg chg="mod">
          <ac:chgData name="Mr Porter" userId="caeb4aa7-6afb-46a3-a995-19b0c182e2ba" providerId="ADAL" clId="{B6B08ED8-084B-4EBD-ACED-BC6C340CF514}" dt="2020-05-27T10:28:13.468" v="1757" actId="29295"/>
          <ac:picMkLst>
            <pc:docMk/>
            <pc:sldMk cId="3606514065" sldId="256"/>
            <ac:picMk id="4" creationId="{00000000-0000-0000-0000-000000000000}"/>
          </ac:picMkLst>
        </pc:picChg>
        <pc:cxnChg chg="del">
          <ac:chgData name="Mr Porter" userId="caeb4aa7-6afb-46a3-a995-19b0c182e2ba" providerId="ADAL" clId="{B6B08ED8-084B-4EBD-ACED-BC6C340CF514}" dt="2020-05-27T10:27:03.217" v="1753" actId="26606"/>
          <ac:cxnSpMkLst>
            <pc:docMk/>
            <pc:sldMk cId="3606514065" sldId="256"/>
            <ac:cxnSpMk id="17" creationId="{62F01714-1A39-4194-BD47-8A9960C59985}"/>
          </ac:cxnSpMkLst>
        </pc:cxnChg>
        <pc:cxnChg chg="add del">
          <ac:chgData name="Mr Porter" userId="caeb4aa7-6afb-46a3-a995-19b0c182e2ba" providerId="ADAL" clId="{B6B08ED8-084B-4EBD-ACED-BC6C340CF514}" dt="2020-05-27T10:28:08.656" v="1756" actId="26606"/>
          <ac:cxnSpMkLst>
            <pc:docMk/>
            <pc:sldMk cId="3606514065" sldId="256"/>
            <ac:cxnSpMk id="24" creationId="{46E49661-E258-450C-8150-A91A6B30D1CD}"/>
          </ac:cxnSpMkLst>
        </pc:cxnChg>
        <pc:cxnChg chg="add">
          <ac:chgData name="Mr Porter" userId="caeb4aa7-6afb-46a3-a995-19b0c182e2ba" providerId="ADAL" clId="{B6B08ED8-084B-4EBD-ACED-BC6C340CF514}" dt="2020-05-27T10:28:08.656" v="1756" actId="26606"/>
          <ac:cxnSpMkLst>
            <pc:docMk/>
            <pc:sldMk cId="3606514065" sldId="256"/>
            <ac:cxnSpMk id="33" creationId="{62F01714-1A39-4194-BD47-8A9960C59985}"/>
          </ac:cxnSpMkLst>
        </pc:cxnChg>
      </pc:sldChg>
      <pc:sldChg chg="modSp mod">
        <pc:chgData name="Mr Porter" userId="caeb4aa7-6afb-46a3-a995-19b0c182e2ba" providerId="ADAL" clId="{B6B08ED8-084B-4EBD-ACED-BC6C340CF514}" dt="2020-05-20T13:22:41.903" v="465" actId="20577"/>
        <pc:sldMkLst>
          <pc:docMk/>
          <pc:sldMk cId="3000253610" sldId="260"/>
        </pc:sldMkLst>
        <pc:spChg chg="mod">
          <ac:chgData name="Mr Porter" userId="caeb4aa7-6afb-46a3-a995-19b0c182e2ba" providerId="ADAL" clId="{B6B08ED8-084B-4EBD-ACED-BC6C340CF514}" dt="2020-05-20T13:22:41.903" v="465" actId="20577"/>
          <ac:spMkLst>
            <pc:docMk/>
            <pc:sldMk cId="3000253610" sldId="260"/>
            <ac:spMk id="2" creationId="{00000000-0000-0000-0000-000000000000}"/>
          </ac:spMkLst>
        </pc:spChg>
      </pc:sldChg>
      <pc:sldChg chg="modSp mod">
        <pc:chgData name="Mr Porter" userId="caeb4aa7-6afb-46a3-a995-19b0c182e2ba" providerId="ADAL" clId="{B6B08ED8-084B-4EBD-ACED-BC6C340CF514}" dt="2020-05-20T13:19:33.491" v="68" actId="14100"/>
        <pc:sldMkLst>
          <pc:docMk/>
          <pc:sldMk cId="1920951925" sldId="261"/>
        </pc:sldMkLst>
        <pc:spChg chg="mod">
          <ac:chgData name="Mr Porter" userId="caeb4aa7-6afb-46a3-a995-19b0c182e2ba" providerId="ADAL" clId="{B6B08ED8-084B-4EBD-ACED-BC6C340CF514}" dt="2020-05-20T13:19:33.491" v="68" actId="14100"/>
          <ac:spMkLst>
            <pc:docMk/>
            <pc:sldMk cId="1920951925" sldId="261"/>
            <ac:spMk id="2" creationId="{00000000-0000-0000-0000-000000000000}"/>
          </ac:spMkLst>
        </pc:spChg>
        <pc:spChg chg="mod">
          <ac:chgData name="Mr Porter" userId="caeb4aa7-6afb-46a3-a995-19b0c182e2ba" providerId="ADAL" clId="{B6B08ED8-084B-4EBD-ACED-BC6C340CF514}" dt="2020-05-20T13:19:29.838" v="67" actId="20577"/>
          <ac:spMkLst>
            <pc:docMk/>
            <pc:sldMk cId="1920951925" sldId="261"/>
            <ac:spMk id="4" creationId="{00000000-0000-0000-0000-000000000000}"/>
          </ac:spMkLst>
        </pc:spChg>
      </pc:sldChg>
      <pc:sldChg chg="modSp mod">
        <pc:chgData name="Mr Porter" userId="caeb4aa7-6afb-46a3-a995-19b0c182e2ba" providerId="ADAL" clId="{B6B08ED8-084B-4EBD-ACED-BC6C340CF514}" dt="2020-05-20T13:39:11.345" v="1272" actId="20577"/>
        <pc:sldMkLst>
          <pc:docMk/>
          <pc:sldMk cId="3389500544" sldId="262"/>
        </pc:sldMkLst>
        <pc:spChg chg="mod">
          <ac:chgData name="Mr Porter" userId="caeb4aa7-6afb-46a3-a995-19b0c182e2ba" providerId="ADAL" clId="{B6B08ED8-084B-4EBD-ACED-BC6C340CF514}" dt="2020-05-20T13:39:11.345" v="1272" actId="20577"/>
          <ac:spMkLst>
            <pc:docMk/>
            <pc:sldMk cId="3389500544" sldId="262"/>
            <ac:spMk id="2" creationId="{00000000-0000-0000-0000-000000000000}"/>
          </ac:spMkLst>
        </pc:spChg>
      </pc:sldChg>
      <pc:sldChg chg="addSp modSp mod">
        <pc:chgData name="Mr Porter" userId="caeb4aa7-6afb-46a3-a995-19b0c182e2ba" providerId="ADAL" clId="{B6B08ED8-084B-4EBD-ACED-BC6C340CF514}" dt="2020-05-20T13:38:59.412" v="1270" actId="1076"/>
        <pc:sldMkLst>
          <pc:docMk/>
          <pc:sldMk cId="4138916348" sldId="263"/>
        </pc:sldMkLst>
        <pc:picChg chg="mod">
          <ac:chgData name="Mr Porter" userId="caeb4aa7-6afb-46a3-a995-19b0c182e2ba" providerId="ADAL" clId="{B6B08ED8-084B-4EBD-ACED-BC6C340CF514}" dt="2020-05-20T13:38:55.577" v="1269" actId="1076"/>
          <ac:picMkLst>
            <pc:docMk/>
            <pc:sldMk cId="4138916348" sldId="263"/>
            <ac:picMk id="3" creationId="{3552D3D2-AE91-463E-BC3A-3ED5E482F620}"/>
          </ac:picMkLst>
        </pc:picChg>
        <pc:picChg chg="add mod">
          <ac:chgData name="Mr Porter" userId="caeb4aa7-6afb-46a3-a995-19b0c182e2ba" providerId="ADAL" clId="{B6B08ED8-084B-4EBD-ACED-BC6C340CF514}" dt="2020-05-20T13:38:59.412" v="1270" actId="1076"/>
          <ac:picMkLst>
            <pc:docMk/>
            <pc:sldMk cId="4138916348" sldId="263"/>
            <ac:picMk id="6" creationId="{7E52359E-7B96-4F0D-9050-E708D550CEA6}"/>
          </ac:picMkLst>
        </pc:picChg>
      </pc:sldChg>
      <pc:sldChg chg="addSp delSp modSp mod">
        <pc:chgData name="Mr Porter" userId="caeb4aa7-6afb-46a3-a995-19b0c182e2ba" providerId="ADAL" clId="{B6B08ED8-084B-4EBD-ACED-BC6C340CF514}" dt="2020-05-20T13:39:29.919" v="1279" actId="20577"/>
        <pc:sldMkLst>
          <pc:docMk/>
          <pc:sldMk cId="2352776775" sldId="264"/>
        </pc:sldMkLst>
        <pc:spChg chg="mod">
          <ac:chgData name="Mr Porter" userId="caeb4aa7-6afb-46a3-a995-19b0c182e2ba" providerId="ADAL" clId="{B6B08ED8-084B-4EBD-ACED-BC6C340CF514}" dt="2020-05-20T13:23:54.731" v="490" actId="20577"/>
          <ac:spMkLst>
            <pc:docMk/>
            <pc:sldMk cId="2352776775" sldId="264"/>
            <ac:spMk id="2" creationId="{00000000-0000-0000-0000-000000000000}"/>
          </ac:spMkLst>
        </pc:spChg>
        <pc:spChg chg="mod">
          <ac:chgData name="Mr Porter" userId="caeb4aa7-6afb-46a3-a995-19b0c182e2ba" providerId="ADAL" clId="{B6B08ED8-084B-4EBD-ACED-BC6C340CF514}" dt="2020-05-20T13:39:29.919" v="1279" actId="20577"/>
          <ac:spMkLst>
            <pc:docMk/>
            <pc:sldMk cId="2352776775" sldId="264"/>
            <ac:spMk id="4" creationId="{00000000-0000-0000-0000-000000000000}"/>
          </ac:spMkLst>
        </pc:spChg>
        <pc:spChg chg="add del mod">
          <ac:chgData name="Mr Porter" userId="caeb4aa7-6afb-46a3-a995-19b0c182e2ba" providerId="ADAL" clId="{B6B08ED8-084B-4EBD-ACED-BC6C340CF514}" dt="2020-05-20T13:12:54.973" v="1"/>
          <ac:spMkLst>
            <pc:docMk/>
            <pc:sldMk cId="2352776775" sldId="264"/>
            <ac:spMk id="8" creationId="{A20F1506-9FCA-4646-83D0-FBD28EBAFCDE}"/>
          </ac:spMkLst>
        </pc:spChg>
      </pc:sldChg>
      <pc:sldChg chg="modSp mod">
        <pc:chgData name="Mr Porter" userId="caeb4aa7-6afb-46a3-a995-19b0c182e2ba" providerId="ADAL" clId="{B6B08ED8-084B-4EBD-ACED-BC6C340CF514}" dt="2020-05-20T13:30:04.430" v="1241" actId="20577"/>
        <pc:sldMkLst>
          <pc:docMk/>
          <pc:sldMk cId="31701806" sldId="266"/>
        </pc:sldMkLst>
        <pc:spChg chg="mod">
          <ac:chgData name="Mr Porter" userId="caeb4aa7-6afb-46a3-a995-19b0c182e2ba" providerId="ADAL" clId="{B6B08ED8-084B-4EBD-ACED-BC6C340CF514}" dt="2020-05-20T13:19:14.185" v="55" actId="20577"/>
          <ac:spMkLst>
            <pc:docMk/>
            <pc:sldMk cId="31701806" sldId="266"/>
            <ac:spMk id="2" creationId="{00000000-0000-0000-0000-000000000000}"/>
          </ac:spMkLst>
        </pc:spChg>
        <pc:spChg chg="mod">
          <ac:chgData name="Mr Porter" userId="caeb4aa7-6afb-46a3-a995-19b0c182e2ba" providerId="ADAL" clId="{B6B08ED8-084B-4EBD-ACED-BC6C340CF514}" dt="2020-05-20T13:30:04.430" v="1241" actId="20577"/>
          <ac:spMkLst>
            <pc:docMk/>
            <pc:sldMk cId="31701806" sldId="266"/>
            <ac:spMk id="4" creationId="{00000000-0000-0000-0000-000000000000}"/>
          </ac:spMkLst>
        </pc:spChg>
      </pc:sldChg>
      <pc:sldChg chg="modSp add mod">
        <pc:chgData name="Mr Porter" userId="caeb4aa7-6afb-46a3-a995-19b0c182e2ba" providerId="ADAL" clId="{B6B08ED8-084B-4EBD-ACED-BC6C340CF514}" dt="2020-05-20T13:13:55.313" v="11" actId="5793"/>
        <pc:sldMkLst>
          <pc:docMk/>
          <pc:sldMk cId="2643239013" sldId="270"/>
        </pc:sldMkLst>
        <pc:spChg chg="mod">
          <ac:chgData name="Mr Porter" userId="caeb4aa7-6afb-46a3-a995-19b0c182e2ba" providerId="ADAL" clId="{B6B08ED8-084B-4EBD-ACED-BC6C340CF514}" dt="2020-05-20T13:13:55.313" v="11" actId="5793"/>
          <ac:spMkLst>
            <pc:docMk/>
            <pc:sldMk cId="2643239013" sldId="270"/>
            <ac:spMk id="4" creationId="{00000000-0000-0000-0000-000000000000}"/>
          </ac:spMkLst>
        </pc:spChg>
      </pc:sldChg>
      <pc:sldChg chg="addSp delSp modSp mod">
        <pc:chgData name="Mr Porter" userId="caeb4aa7-6afb-46a3-a995-19b0c182e2ba" providerId="ADAL" clId="{B6B08ED8-084B-4EBD-ACED-BC6C340CF514}" dt="2020-05-20T13:30:26.472" v="1251" actId="1076"/>
        <pc:sldMkLst>
          <pc:docMk/>
          <pc:sldMk cId="2665239055" sldId="271"/>
        </pc:sldMkLst>
        <pc:spChg chg="mod">
          <ac:chgData name="Mr Porter" userId="caeb4aa7-6afb-46a3-a995-19b0c182e2ba" providerId="ADAL" clId="{B6B08ED8-084B-4EBD-ACED-BC6C340CF514}" dt="2020-05-20T13:27:23.819" v="1196" actId="113"/>
          <ac:spMkLst>
            <pc:docMk/>
            <pc:sldMk cId="2665239055" sldId="271"/>
            <ac:spMk id="2" creationId="{00000000-0000-0000-0000-000000000000}"/>
          </ac:spMkLst>
        </pc:spChg>
        <pc:spChg chg="mod">
          <ac:chgData name="Mr Porter" userId="caeb4aa7-6afb-46a3-a995-19b0c182e2ba" providerId="ADAL" clId="{B6B08ED8-084B-4EBD-ACED-BC6C340CF514}" dt="2020-05-20T13:24:24.007" v="508" actId="20577"/>
          <ac:spMkLst>
            <pc:docMk/>
            <pc:sldMk cId="2665239055" sldId="271"/>
            <ac:spMk id="4" creationId="{00000000-0000-0000-0000-000000000000}"/>
          </ac:spMkLst>
        </pc:spChg>
        <pc:picChg chg="add del">
          <ac:chgData name="Mr Porter" userId="caeb4aa7-6afb-46a3-a995-19b0c182e2ba" providerId="ADAL" clId="{B6B08ED8-084B-4EBD-ACED-BC6C340CF514}" dt="2020-05-20T13:30:16.219" v="1247" actId="478"/>
          <ac:picMkLst>
            <pc:docMk/>
            <pc:sldMk cId="2665239055" sldId="271"/>
            <ac:picMk id="3" creationId="{18F27103-12BA-4226-B5AD-80ED87CBC6DE}"/>
          </ac:picMkLst>
        </pc:picChg>
        <pc:picChg chg="add del mod modCrop">
          <ac:chgData name="Mr Porter" userId="caeb4aa7-6afb-46a3-a995-19b0c182e2ba" providerId="ADAL" clId="{B6B08ED8-084B-4EBD-ACED-BC6C340CF514}" dt="2020-05-20T13:30:24.584" v="1250" actId="1076"/>
          <ac:picMkLst>
            <pc:docMk/>
            <pc:sldMk cId="2665239055" sldId="271"/>
            <ac:picMk id="5" creationId="{BB3D5B96-2E0F-4F6F-BFB4-86FAE58D0BD2}"/>
          </ac:picMkLst>
        </pc:picChg>
        <pc:picChg chg="add del">
          <ac:chgData name="Mr Porter" userId="caeb4aa7-6afb-46a3-a995-19b0c182e2ba" providerId="ADAL" clId="{B6B08ED8-084B-4EBD-ACED-BC6C340CF514}" dt="2020-05-20T13:30:15.660" v="1246" actId="478"/>
          <ac:picMkLst>
            <pc:docMk/>
            <pc:sldMk cId="2665239055" sldId="271"/>
            <ac:picMk id="6" creationId="{0586B4C3-8DF1-4D31-847B-A80070B5C793}"/>
          </ac:picMkLst>
        </pc:picChg>
        <pc:picChg chg="add del mod">
          <ac:chgData name="Mr Porter" userId="caeb4aa7-6afb-46a3-a995-19b0c182e2ba" providerId="ADAL" clId="{B6B08ED8-084B-4EBD-ACED-BC6C340CF514}" dt="2020-05-20T13:30:26.472" v="1251" actId="1076"/>
          <ac:picMkLst>
            <pc:docMk/>
            <pc:sldMk cId="2665239055" sldId="271"/>
            <ac:picMk id="7" creationId="{BE193009-9A96-46BF-83C9-C9C27BA694D4}"/>
          </ac:picMkLst>
        </pc:picChg>
      </pc:sldChg>
      <pc:sldChg chg="addSp delSp modSp add mod">
        <pc:chgData name="Mr Porter" userId="caeb4aa7-6afb-46a3-a995-19b0c182e2ba" providerId="ADAL" clId="{B6B08ED8-084B-4EBD-ACED-BC6C340CF514}" dt="2020-05-20T13:42:23.927" v="1752" actId="18131"/>
        <pc:sldMkLst>
          <pc:docMk/>
          <pc:sldMk cId="112269736" sldId="272"/>
        </pc:sldMkLst>
        <pc:spChg chg="mod">
          <ac:chgData name="Mr Porter" userId="caeb4aa7-6afb-46a3-a995-19b0c182e2ba" providerId="ADAL" clId="{B6B08ED8-084B-4EBD-ACED-BC6C340CF514}" dt="2020-05-20T13:41:06.655" v="1744" actId="20577"/>
          <ac:spMkLst>
            <pc:docMk/>
            <pc:sldMk cId="112269736" sldId="272"/>
            <ac:spMk id="2" creationId="{00000000-0000-0000-0000-000000000000}"/>
          </ac:spMkLst>
        </pc:spChg>
        <pc:spChg chg="mod">
          <ac:chgData name="Mr Porter" userId="caeb4aa7-6afb-46a3-a995-19b0c182e2ba" providerId="ADAL" clId="{B6B08ED8-084B-4EBD-ACED-BC6C340CF514}" dt="2020-05-20T13:39:36.778" v="1289" actId="20577"/>
          <ac:spMkLst>
            <pc:docMk/>
            <pc:sldMk cId="112269736" sldId="272"/>
            <ac:spMk id="4" creationId="{00000000-0000-0000-0000-000000000000}"/>
          </ac:spMkLst>
        </pc:spChg>
        <pc:picChg chg="del">
          <ac:chgData name="Mr Porter" userId="caeb4aa7-6afb-46a3-a995-19b0c182e2ba" providerId="ADAL" clId="{B6B08ED8-084B-4EBD-ACED-BC6C340CF514}" dt="2020-05-20T13:39:24.396" v="1275" actId="478"/>
          <ac:picMkLst>
            <pc:docMk/>
            <pc:sldMk cId="112269736" sldId="272"/>
            <ac:picMk id="3" creationId="{3552D3D2-AE91-463E-BC3A-3ED5E482F620}"/>
          </ac:picMkLst>
        </pc:picChg>
        <pc:picChg chg="del">
          <ac:chgData name="Mr Porter" userId="caeb4aa7-6afb-46a3-a995-19b0c182e2ba" providerId="ADAL" clId="{B6B08ED8-084B-4EBD-ACED-BC6C340CF514}" dt="2020-05-20T13:39:23.633" v="1274" actId="478"/>
          <ac:picMkLst>
            <pc:docMk/>
            <pc:sldMk cId="112269736" sldId="272"/>
            <ac:picMk id="6" creationId="{7E52359E-7B96-4F0D-9050-E708D550CEA6}"/>
          </ac:picMkLst>
        </pc:picChg>
        <pc:picChg chg="add mod">
          <ac:chgData name="Mr Porter" userId="caeb4aa7-6afb-46a3-a995-19b0c182e2ba" providerId="ADAL" clId="{B6B08ED8-084B-4EBD-ACED-BC6C340CF514}" dt="2020-05-20T13:42:23.927" v="1752" actId="18131"/>
          <ac:picMkLst>
            <pc:docMk/>
            <pc:sldMk cId="112269736" sldId="272"/>
            <ac:picMk id="1026" creationId="{491E14A4-E8C4-48F3-8031-A98140AB4E66}"/>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4939" y="0"/>
            <a:ext cx="2949099" cy="498693"/>
          </a:xfrm>
          <a:prstGeom prst="rect">
            <a:avLst/>
          </a:prstGeom>
        </p:spPr>
        <p:txBody>
          <a:bodyPr vert="horz" lIns="91440" tIns="45720" rIns="91440" bIns="45720" rtlCol="0"/>
          <a:lstStyle>
            <a:lvl1pPr algn="r">
              <a:defRPr sz="1200"/>
            </a:lvl1pPr>
          </a:lstStyle>
          <a:p>
            <a:fld id="{3F320B4C-66E5-4436-BE3F-306C45911FCF}" type="datetimeFigureOut">
              <a:rPr lang="en-GB" smtClean="0"/>
              <a:pPr/>
              <a:t>14/09/2023</a:t>
            </a:fld>
            <a:endParaRPr lang="en-GB"/>
          </a:p>
        </p:txBody>
      </p:sp>
      <p:sp>
        <p:nvSpPr>
          <p:cNvPr id="4" name="Footer Placeholder 3"/>
          <p:cNvSpPr>
            <a:spLocks noGrp="1"/>
          </p:cNvSpPr>
          <p:nvPr>
            <p:ph type="ftr" sz="quarter" idx="2"/>
          </p:nvPr>
        </p:nvSpPr>
        <p:spPr>
          <a:xfrm>
            <a:off x="0" y="9440647"/>
            <a:ext cx="2949099" cy="49869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4939" y="9440647"/>
            <a:ext cx="2949099" cy="498692"/>
          </a:xfrm>
          <a:prstGeom prst="rect">
            <a:avLst/>
          </a:prstGeom>
        </p:spPr>
        <p:txBody>
          <a:bodyPr vert="horz" lIns="91440" tIns="45720" rIns="91440" bIns="45720" rtlCol="0" anchor="b"/>
          <a:lstStyle>
            <a:lvl1pPr algn="r">
              <a:defRPr sz="1200"/>
            </a:lvl1pPr>
          </a:lstStyle>
          <a:p>
            <a:fld id="{1E75568E-D5A0-4573-AFB6-00F5380AE102}" type="slidenum">
              <a:rPr lang="en-GB" smtClean="0"/>
              <a:pPr/>
              <a:t>‹#›</a:t>
            </a:fld>
            <a:endParaRPr lang="en-GB"/>
          </a:p>
        </p:txBody>
      </p:sp>
    </p:spTree>
    <p:extLst>
      <p:ext uri="{BB962C8B-B14F-4D97-AF65-F5344CB8AC3E}">
        <p14:creationId xmlns:p14="http://schemas.microsoft.com/office/powerpoint/2010/main" val="11356277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4450" y="0"/>
            <a:ext cx="2949575" cy="498475"/>
          </a:xfrm>
          <a:prstGeom prst="rect">
            <a:avLst/>
          </a:prstGeom>
        </p:spPr>
        <p:txBody>
          <a:bodyPr vert="horz" lIns="91440" tIns="45720" rIns="91440" bIns="45720" rtlCol="0"/>
          <a:lstStyle>
            <a:lvl1pPr algn="r">
              <a:defRPr sz="1200"/>
            </a:lvl1pPr>
          </a:lstStyle>
          <a:p>
            <a:fld id="{B3E8A481-4D74-4616-8752-6DB84BB7BECE}" type="datetimeFigureOut">
              <a:rPr lang="en-GB" smtClean="0"/>
              <a:t>14/09/2023</a:t>
            </a:fld>
            <a:endParaRPr lang="en-GB"/>
          </a:p>
        </p:txBody>
      </p:sp>
      <p:sp>
        <p:nvSpPr>
          <p:cNvPr id="4" name="Slide Image Placeholder 3"/>
          <p:cNvSpPr>
            <a:spLocks noGrp="1" noRot="1" noChangeAspect="1"/>
          </p:cNvSpPr>
          <p:nvPr>
            <p:ph type="sldImg" idx="2"/>
          </p:nvPr>
        </p:nvSpPr>
        <p:spPr>
          <a:xfrm>
            <a:off x="1166813" y="1243013"/>
            <a:ext cx="4471987"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1038" y="4783138"/>
            <a:ext cx="5443537" cy="39131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4450" y="9440863"/>
            <a:ext cx="2949575" cy="498475"/>
          </a:xfrm>
          <a:prstGeom prst="rect">
            <a:avLst/>
          </a:prstGeom>
        </p:spPr>
        <p:txBody>
          <a:bodyPr vert="horz" lIns="91440" tIns="45720" rIns="91440" bIns="45720" rtlCol="0" anchor="b"/>
          <a:lstStyle>
            <a:lvl1pPr algn="r">
              <a:defRPr sz="1200"/>
            </a:lvl1pPr>
          </a:lstStyle>
          <a:p>
            <a:fld id="{9A7BEBA0-6DAA-45F4-8649-B50BE501B04E}" type="slidenum">
              <a:rPr lang="en-GB" smtClean="0"/>
              <a:t>‹#›</a:t>
            </a:fld>
            <a:endParaRPr lang="en-GB"/>
          </a:p>
        </p:txBody>
      </p:sp>
    </p:spTree>
    <p:extLst>
      <p:ext uri="{BB962C8B-B14F-4D97-AF65-F5344CB8AC3E}">
        <p14:creationId xmlns:p14="http://schemas.microsoft.com/office/powerpoint/2010/main" val="1688095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B132101F-1C78-4A35-B9B9-FA3BC2678EB9}" type="datetimeFigureOut">
              <a:rPr lang="en-US" smtClean="0"/>
              <a:pPr/>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4862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32101F-1C78-4A35-B9B9-FA3BC2678EB9}" type="datetimeFigureOut">
              <a:rPr lang="en-US" smtClean="0"/>
              <a:pPr/>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2895132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32101F-1C78-4A35-B9B9-FA3BC2678EB9}" type="datetimeFigureOut">
              <a:rPr lang="en-US" smtClean="0"/>
              <a:pPr/>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1832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32101F-1C78-4A35-B9B9-FA3BC2678EB9}" type="datetimeFigureOut">
              <a:rPr lang="en-US" smtClean="0"/>
              <a:pPr/>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1873189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32101F-1C78-4A35-B9B9-FA3BC2678EB9}" type="datetimeFigureOut">
              <a:rPr lang="en-US" smtClean="0"/>
              <a:pPr/>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7760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132101F-1C78-4A35-B9B9-FA3BC2678EB9}" type="datetimeFigureOut">
              <a:rPr lang="en-US" smtClean="0"/>
              <a:pPr/>
              <a:t>9/14/2023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3756095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32101F-1C78-4A35-B9B9-FA3BC2678EB9}" type="datetimeFigureOut">
              <a:rPr lang="en-US" smtClean="0"/>
              <a:pPr/>
              <a:t>9/14/2023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2454257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132101F-1C78-4A35-B9B9-FA3BC2678EB9}" type="datetimeFigureOut">
              <a:rPr lang="en-US" smtClean="0"/>
              <a:pPr/>
              <a:t>9/14/2023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1787316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2101F-1C78-4A35-B9B9-FA3BC2678EB9}" type="datetimeFigureOut">
              <a:rPr lang="en-US" smtClean="0"/>
              <a:pPr/>
              <a:t>9/14/2023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3450375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2101F-1C78-4A35-B9B9-FA3BC2678EB9}" type="datetimeFigureOut">
              <a:rPr lang="en-US" smtClean="0"/>
              <a:pPr/>
              <a:t>9/14/2023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1897368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132101F-1C78-4A35-B9B9-FA3BC2678EB9}" type="datetimeFigureOut">
              <a:rPr lang="en-US" smtClean="0"/>
              <a:pPr/>
              <a:t>9/14/2023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38D3F3-DB27-4CBF-864A-E28263BCB96D}"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8163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132101F-1C78-4A35-B9B9-FA3BC2678EB9}" type="datetimeFigureOut">
              <a:rPr lang="en-US" smtClean="0"/>
              <a:pPr/>
              <a:t>9/14/2023</a:t>
            </a:fld>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7C38D3F3-DB27-4CBF-864A-E28263BCB96D}" type="slidenum">
              <a:rPr lang="en-US" smtClean="0"/>
              <a:pPr/>
              <a:t>‹#›</a:t>
            </a:fld>
            <a:endParaRPr lang="en-US"/>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5576318"/>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NUL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2FDF0794-1B86-42B2-B8C7-F60123E638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5" y="0"/>
            <a:ext cx="9141545"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A cordless power drill cut in half"/>
          <p:cNvPicPr>
            <a:picLocks noChangeAspect="1" noChangeArrowheads="1"/>
          </p:cNvPicPr>
          <p:nvPr/>
        </p:nvPicPr>
        <p:blipFill rotWithShape="1">
          <a:blip r:embed="rId2">
            <a:extLst>
              <a:ext uri="{28A0092B-C50C-407E-A947-70E740481C1C}">
                <a14:useLocalDpi xmlns:a14="http://schemas.microsoft.com/office/drawing/2010/main" val="0"/>
              </a:ext>
            </a:extLst>
          </a:blip>
          <a:srcRect l="27241" t="27081" r="23051" b="20352"/>
          <a:stretch/>
        </p:blipFill>
        <p:spPr bwMode="auto">
          <a:xfrm>
            <a:off x="35496" y="0"/>
            <a:ext cx="9073008" cy="6896202"/>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a:extLst>
              <a:ext uri="{FF2B5EF4-FFF2-40B4-BE49-F238E27FC236}">
                <a16:creationId xmlns:a16="http://schemas.microsoft.com/office/drawing/2014/main" id="{EAA48FC5-3C83-4F1B-BC33-DF0B588F831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2589" y="3064931"/>
            <a:ext cx="6221411" cy="2488568"/>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232011" y="3429000"/>
            <a:ext cx="5732477" cy="1090938"/>
          </a:xfrm>
        </p:spPr>
        <p:txBody>
          <a:bodyPr anchor="b">
            <a:normAutofit fontScale="90000"/>
          </a:bodyPr>
          <a:lstStyle/>
          <a:p>
            <a:pPr algn="l"/>
            <a:r>
              <a:rPr lang="en-GB" dirty="0" smtClean="0">
                <a:solidFill>
                  <a:srgbClr val="FFFFFF"/>
                </a:solidFill>
              </a:rPr>
              <a:t>nat5 GRAPHIC COMMUNICATION</a:t>
            </a:r>
            <a:endParaRPr lang="en-GB" dirty="0">
              <a:solidFill>
                <a:srgbClr val="FFFFFF"/>
              </a:solidFill>
            </a:endParaRPr>
          </a:p>
        </p:txBody>
      </p:sp>
      <p:sp>
        <p:nvSpPr>
          <p:cNvPr id="3" name="Subtitle 2"/>
          <p:cNvSpPr>
            <a:spLocks noGrp="1"/>
          </p:cNvSpPr>
          <p:nvPr>
            <p:ph type="subTitle" idx="1"/>
          </p:nvPr>
        </p:nvSpPr>
        <p:spPr>
          <a:xfrm>
            <a:off x="3232011" y="4779313"/>
            <a:ext cx="5626238" cy="514816"/>
          </a:xfrm>
        </p:spPr>
        <p:txBody>
          <a:bodyPr anchor="t">
            <a:normAutofit/>
          </a:bodyPr>
          <a:lstStyle/>
          <a:p>
            <a:r>
              <a:rPr lang="en-GB" sz="2400" dirty="0" smtClean="0">
                <a:solidFill>
                  <a:srgbClr val="FFFFFF"/>
                </a:solidFill>
              </a:rPr>
              <a:t>Sectioning</a:t>
            </a:r>
            <a:endParaRPr lang="en-GB" sz="2400" dirty="0">
              <a:solidFill>
                <a:srgbClr val="FFFFFF"/>
              </a:solidFill>
            </a:endParaRPr>
          </a:p>
        </p:txBody>
      </p:sp>
      <p:cxnSp>
        <p:nvCxnSpPr>
          <p:cNvPr id="33" name="Straight Connector 32">
            <a:extLst>
              <a:ext uri="{FF2B5EF4-FFF2-40B4-BE49-F238E27FC236}">
                <a16:creationId xmlns:a16="http://schemas.microsoft.com/office/drawing/2014/main" id="{62F01714-1A39-4194-BD47-8A9960C5998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32011" y="4666480"/>
            <a:ext cx="5124375" cy="0"/>
          </a:xfrm>
          <a:prstGeom prst="line">
            <a:avLst/>
          </a:prstGeom>
          <a:ln w="22225">
            <a:solidFill>
              <a:srgbClr val="CE346D"/>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065140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 name="Group 13"/>
          <p:cNvGrpSpPr/>
          <p:nvPr/>
        </p:nvGrpSpPr>
        <p:grpSpPr>
          <a:xfrm>
            <a:off x="611560" y="332656"/>
            <a:ext cx="8208912" cy="6792517"/>
            <a:chOff x="6061075" y="2585453"/>
            <a:chExt cx="4357688" cy="3605797"/>
          </a:xfrm>
        </p:grpSpPr>
        <p:pic>
          <p:nvPicPr>
            <p:cNvPr id="1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2682" t="34572" r="23920" b="34089"/>
            <a:stretch/>
          </p:blipFill>
          <p:spPr bwMode="auto">
            <a:xfrm>
              <a:off x="6346825" y="2585453"/>
              <a:ext cx="4071938" cy="3058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a:spLocks noChangeArrowheads="1"/>
            </p:cNvSpPr>
            <p:nvPr/>
          </p:nvSpPr>
          <p:spPr bwMode="auto">
            <a:xfrm>
              <a:off x="6061075" y="3422650"/>
              <a:ext cx="7858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anose="02020603050405020304" pitchFamily="18" charset="0"/>
                </a:defRPr>
              </a:lvl1pPr>
              <a:lvl2pPr marL="742950" indent="-285750" eaLnBrk="0" hangingPunct="0">
                <a:defRPr sz="1600">
                  <a:solidFill>
                    <a:schemeClr val="tx1"/>
                  </a:solidFill>
                  <a:latin typeface="Times New Roman" panose="02020603050405020304" pitchFamily="18" charset="0"/>
                </a:defRPr>
              </a:lvl2pPr>
              <a:lvl3pPr marL="1143000" indent="-228600" eaLnBrk="0" hangingPunct="0">
                <a:defRPr sz="1600">
                  <a:solidFill>
                    <a:schemeClr val="tx1"/>
                  </a:solidFill>
                  <a:latin typeface="Times New Roman" panose="02020603050405020304" pitchFamily="18" charset="0"/>
                </a:defRPr>
              </a:lvl3pPr>
              <a:lvl4pPr marL="1600200" indent="-228600" eaLnBrk="0" hangingPunct="0">
                <a:defRPr sz="1600">
                  <a:solidFill>
                    <a:schemeClr val="tx1"/>
                  </a:solidFill>
                  <a:latin typeface="Times New Roman" panose="02020603050405020304" pitchFamily="18" charset="0"/>
                </a:defRPr>
              </a:lvl4pPr>
              <a:lvl5pPr marL="2057400" indent="-228600" eaLnBrk="0" hangingPunct="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GB" altLang="en-US">
                  <a:solidFill>
                    <a:srgbClr val="FF0066"/>
                  </a:solidFill>
                </a:rPr>
                <a:t>Nut</a:t>
              </a:r>
            </a:p>
          </p:txBody>
        </p:sp>
        <p:sp>
          <p:nvSpPr>
            <p:cNvPr id="17" name="TextBox 16"/>
            <p:cNvSpPr txBox="1">
              <a:spLocks noChangeArrowheads="1"/>
            </p:cNvSpPr>
            <p:nvPr/>
          </p:nvSpPr>
          <p:spPr bwMode="auto">
            <a:xfrm>
              <a:off x="8418513" y="5853113"/>
              <a:ext cx="5715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anose="02020603050405020304" pitchFamily="18" charset="0"/>
                </a:defRPr>
              </a:lvl1pPr>
              <a:lvl2pPr marL="742950" indent="-285750" eaLnBrk="0" hangingPunct="0">
                <a:defRPr sz="1600">
                  <a:solidFill>
                    <a:schemeClr val="tx1"/>
                  </a:solidFill>
                  <a:latin typeface="Times New Roman" panose="02020603050405020304" pitchFamily="18" charset="0"/>
                </a:defRPr>
              </a:lvl2pPr>
              <a:lvl3pPr marL="1143000" indent="-228600" eaLnBrk="0" hangingPunct="0">
                <a:defRPr sz="1600">
                  <a:solidFill>
                    <a:schemeClr val="tx1"/>
                  </a:solidFill>
                  <a:latin typeface="Times New Roman" panose="02020603050405020304" pitchFamily="18" charset="0"/>
                </a:defRPr>
              </a:lvl3pPr>
              <a:lvl4pPr marL="1600200" indent="-228600" eaLnBrk="0" hangingPunct="0">
                <a:defRPr sz="1600">
                  <a:solidFill>
                    <a:schemeClr val="tx1"/>
                  </a:solidFill>
                  <a:latin typeface="Times New Roman" panose="02020603050405020304" pitchFamily="18" charset="0"/>
                </a:defRPr>
              </a:lvl4pPr>
              <a:lvl5pPr marL="2057400" indent="-228600" eaLnBrk="0" hangingPunct="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GB" altLang="en-US">
                  <a:solidFill>
                    <a:srgbClr val="FF0066"/>
                  </a:solidFill>
                </a:rPr>
                <a:t>Web</a:t>
              </a:r>
            </a:p>
          </p:txBody>
        </p:sp>
        <p:sp>
          <p:nvSpPr>
            <p:cNvPr id="18" name="TextBox 17"/>
            <p:cNvSpPr txBox="1">
              <a:spLocks noChangeArrowheads="1"/>
            </p:cNvSpPr>
            <p:nvPr/>
          </p:nvSpPr>
          <p:spPr bwMode="auto">
            <a:xfrm>
              <a:off x="8632825" y="2851150"/>
              <a:ext cx="15001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anose="02020603050405020304" pitchFamily="18" charset="0"/>
                </a:defRPr>
              </a:lvl1pPr>
              <a:lvl2pPr marL="742950" indent="-285750" eaLnBrk="0" hangingPunct="0">
                <a:defRPr sz="1600">
                  <a:solidFill>
                    <a:schemeClr val="tx1"/>
                  </a:solidFill>
                  <a:latin typeface="Times New Roman" panose="02020603050405020304" pitchFamily="18" charset="0"/>
                </a:defRPr>
              </a:lvl2pPr>
              <a:lvl3pPr marL="1143000" indent="-228600" eaLnBrk="0" hangingPunct="0">
                <a:defRPr sz="1600">
                  <a:solidFill>
                    <a:schemeClr val="tx1"/>
                  </a:solidFill>
                  <a:latin typeface="Times New Roman" panose="02020603050405020304" pitchFamily="18" charset="0"/>
                </a:defRPr>
              </a:lvl3pPr>
              <a:lvl4pPr marL="1600200" indent="-228600" eaLnBrk="0" hangingPunct="0">
                <a:defRPr sz="1600">
                  <a:solidFill>
                    <a:schemeClr val="tx1"/>
                  </a:solidFill>
                  <a:latin typeface="Times New Roman" panose="02020603050405020304" pitchFamily="18" charset="0"/>
                </a:defRPr>
              </a:lvl4pPr>
              <a:lvl5pPr marL="2057400" indent="-228600" eaLnBrk="0" hangingPunct="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GB" altLang="en-US">
                  <a:solidFill>
                    <a:srgbClr val="FF0066"/>
                  </a:solidFill>
                </a:rPr>
                <a:t>Shaft or axle</a:t>
              </a:r>
            </a:p>
          </p:txBody>
        </p:sp>
        <p:cxnSp>
          <p:nvCxnSpPr>
            <p:cNvPr id="19" name="Straight Arrow Connector 9"/>
            <p:cNvCxnSpPr>
              <a:cxnSpLocks noChangeShapeType="1"/>
            </p:cNvCxnSpPr>
            <p:nvPr/>
          </p:nvCxnSpPr>
          <p:spPr bwMode="auto">
            <a:xfrm>
              <a:off x="6489700" y="3636963"/>
              <a:ext cx="285750" cy="2159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0" name="Straight Arrow Connector 11"/>
            <p:cNvCxnSpPr>
              <a:cxnSpLocks noChangeShapeType="1"/>
            </p:cNvCxnSpPr>
            <p:nvPr/>
          </p:nvCxnSpPr>
          <p:spPr bwMode="auto">
            <a:xfrm rot="16200000" flipV="1">
              <a:off x="7989888" y="5281613"/>
              <a:ext cx="857250" cy="28575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1" name="Straight Arrow Connector 13"/>
            <p:cNvCxnSpPr>
              <a:cxnSpLocks noChangeShapeType="1"/>
            </p:cNvCxnSpPr>
            <p:nvPr/>
          </p:nvCxnSpPr>
          <p:spPr bwMode="auto">
            <a:xfrm rot="10800000" flipV="1">
              <a:off x="8275638" y="3208338"/>
              <a:ext cx="928687" cy="7874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30360253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7556" t="8657" r="31691" b="42813"/>
          <a:stretch/>
        </p:blipFill>
        <p:spPr>
          <a:xfrm>
            <a:off x="1475656" y="188640"/>
            <a:ext cx="6984776" cy="6654096"/>
          </a:xfrm>
          <a:prstGeom prst="rect">
            <a:avLst/>
          </a:prstGeom>
        </p:spPr>
      </p:pic>
    </p:spTree>
    <p:extLst>
      <p:ext uri="{BB962C8B-B14F-4D97-AF65-F5344CB8AC3E}">
        <p14:creationId xmlns:p14="http://schemas.microsoft.com/office/powerpoint/2010/main" val="26979437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p:cNvGrpSpPr/>
          <p:nvPr/>
        </p:nvGrpSpPr>
        <p:grpSpPr>
          <a:xfrm>
            <a:off x="251520" y="526210"/>
            <a:ext cx="8424936" cy="6364160"/>
            <a:chOff x="-612576" y="-99392"/>
            <a:chExt cx="10009112" cy="7560840"/>
          </a:xfrm>
        </p:grpSpPr>
        <p:pic>
          <p:nvPicPr>
            <p:cNvPr id="5" name="Picture 4"/>
            <p:cNvPicPr>
              <a:picLocks noChangeAspect="1"/>
            </p:cNvPicPr>
            <p:nvPr/>
          </p:nvPicPr>
          <p:blipFill rotWithShape="1">
            <a:blip r:embed="rId2"/>
            <a:srcRect l="7476" t="13825" r="10428" b="8656"/>
            <a:stretch/>
          </p:blipFill>
          <p:spPr>
            <a:xfrm>
              <a:off x="-612576" y="-99392"/>
              <a:ext cx="10009112" cy="7560840"/>
            </a:xfrm>
            <a:prstGeom prst="rect">
              <a:avLst/>
            </a:prstGeom>
          </p:spPr>
        </p:pic>
        <p:sp>
          <p:nvSpPr>
            <p:cNvPr id="6" name="Rectangle 5"/>
            <p:cNvSpPr/>
            <p:nvPr/>
          </p:nvSpPr>
          <p:spPr>
            <a:xfrm>
              <a:off x="-612576" y="0"/>
              <a:ext cx="360040" cy="620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Plus 7"/>
          <p:cNvSpPr/>
          <p:nvPr/>
        </p:nvSpPr>
        <p:spPr>
          <a:xfrm rot="2700000">
            <a:off x="7728902" y="6009838"/>
            <a:ext cx="640086" cy="640086"/>
          </a:xfrm>
          <a:prstGeom prst="math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1043608" y="6323457"/>
            <a:ext cx="2433249" cy="369332"/>
          </a:xfrm>
          <a:prstGeom prst="rect">
            <a:avLst/>
          </a:prstGeom>
          <a:noFill/>
        </p:spPr>
        <p:txBody>
          <a:bodyPr wrap="square" rtlCol="0">
            <a:spAutoFit/>
          </a:bodyPr>
          <a:lstStyle/>
          <a:p>
            <a:r>
              <a:rPr lang="en-GB" dirty="0" smtClean="0"/>
              <a:t>Does not show the hole.</a:t>
            </a:r>
            <a:endParaRPr lang="en-GB" dirty="0"/>
          </a:p>
        </p:txBody>
      </p:sp>
      <p:sp>
        <p:nvSpPr>
          <p:cNvPr id="11" name="TextBox 10"/>
          <p:cNvSpPr txBox="1"/>
          <p:nvPr/>
        </p:nvSpPr>
        <p:spPr>
          <a:xfrm>
            <a:off x="5436096" y="1484784"/>
            <a:ext cx="2433249" cy="369332"/>
          </a:xfrm>
          <a:prstGeom prst="rect">
            <a:avLst/>
          </a:prstGeom>
          <a:noFill/>
        </p:spPr>
        <p:txBody>
          <a:bodyPr wrap="square" rtlCol="0">
            <a:spAutoFit/>
          </a:bodyPr>
          <a:lstStyle/>
          <a:p>
            <a:r>
              <a:rPr lang="en-GB" dirty="0" smtClean="0"/>
              <a:t>Shows the sides as solid.</a:t>
            </a:r>
            <a:endParaRPr lang="en-GB" dirty="0"/>
          </a:p>
        </p:txBody>
      </p:sp>
      <p:sp>
        <p:nvSpPr>
          <p:cNvPr id="13" name="TextBox 12"/>
          <p:cNvSpPr txBox="1"/>
          <p:nvPr/>
        </p:nvSpPr>
        <p:spPr>
          <a:xfrm>
            <a:off x="547568" y="1412776"/>
            <a:ext cx="3780313" cy="369332"/>
          </a:xfrm>
          <a:prstGeom prst="rect">
            <a:avLst/>
          </a:prstGeom>
          <a:noFill/>
        </p:spPr>
        <p:txBody>
          <a:bodyPr wrap="square" rtlCol="0">
            <a:spAutoFit/>
          </a:bodyPr>
          <a:lstStyle/>
          <a:p>
            <a:r>
              <a:rPr lang="en-GB" dirty="0" smtClean="0"/>
              <a:t>Hatch in same </a:t>
            </a:r>
            <a:r>
              <a:rPr lang="en-GB" dirty="0" smtClean="0"/>
              <a:t>direction of inner ring.</a:t>
            </a:r>
            <a:endParaRPr lang="en-GB" dirty="0"/>
          </a:p>
        </p:txBody>
      </p:sp>
    </p:spTree>
    <p:extLst>
      <p:ext uri="{BB962C8B-B14F-4D97-AF65-F5344CB8AC3E}">
        <p14:creationId xmlns:p14="http://schemas.microsoft.com/office/powerpoint/2010/main" val="4051942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p:cNvGrpSpPr/>
          <p:nvPr/>
        </p:nvGrpSpPr>
        <p:grpSpPr>
          <a:xfrm>
            <a:off x="539552" y="255102"/>
            <a:ext cx="8136904" cy="6602898"/>
            <a:chOff x="107504" y="44624"/>
            <a:chExt cx="8784976" cy="7128792"/>
          </a:xfrm>
        </p:grpSpPr>
        <p:pic>
          <p:nvPicPr>
            <p:cNvPr id="5" name="Picture 4"/>
            <p:cNvPicPr>
              <a:picLocks noChangeAspect="1"/>
            </p:cNvPicPr>
            <p:nvPr/>
          </p:nvPicPr>
          <p:blipFill rotWithShape="1">
            <a:blip r:embed="rId2"/>
            <a:srcRect l="13382" t="15302" r="14562" b="11610"/>
            <a:stretch/>
          </p:blipFill>
          <p:spPr>
            <a:xfrm>
              <a:off x="107504" y="44624"/>
              <a:ext cx="8784976" cy="7128792"/>
            </a:xfrm>
            <a:prstGeom prst="rect">
              <a:avLst/>
            </a:prstGeom>
          </p:spPr>
        </p:pic>
        <p:sp>
          <p:nvSpPr>
            <p:cNvPr id="6" name="Rectangle 5"/>
            <p:cNvSpPr/>
            <p:nvPr/>
          </p:nvSpPr>
          <p:spPr>
            <a:xfrm>
              <a:off x="107504" y="44624"/>
              <a:ext cx="504056" cy="648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Plus 7"/>
          <p:cNvSpPr/>
          <p:nvPr/>
        </p:nvSpPr>
        <p:spPr>
          <a:xfrm rot="2700000">
            <a:off x="7440871" y="5968715"/>
            <a:ext cx="640086" cy="640086"/>
          </a:xfrm>
          <a:prstGeom prst="math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179512" y="4149080"/>
            <a:ext cx="2433249" cy="646331"/>
          </a:xfrm>
          <a:prstGeom prst="rect">
            <a:avLst/>
          </a:prstGeom>
          <a:noFill/>
        </p:spPr>
        <p:txBody>
          <a:bodyPr wrap="square" rtlCol="0">
            <a:spAutoFit/>
          </a:bodyPr>
          <a:lstStyle/>
          <a:p>
            <a:r>
              <a:rPr lang="en-GB" dirty="0" smtClean="0"/>
              <a:t>Centre component not separate.</a:t>
            </a:r>
            <a:endParaRPr lang="en-GB" dirty="0"/>
          </a:p>
        </p:txBody>
      </p:sp>
      <p:sp>
        <p:nvSpPr>
          <p:cNvPr id="10" name="TextBox 9"/>
          <p:cNvSpPr txBox="1"/>
          <p:nvPr/>
        </p:nvSpPr>
        <p:spPr>
          <a:xfrm>
            <a:off x="2411760" y="5160597"/>
            <a:ext cx="2433249" cy="369332"/>
          </a:xfrm>
          <a:prstGeom prst="rect">
            <a:avLst/>
          </a:prstGeom>
          <a:noFill/>
        </p:spPr>
        <p:txBody>
          <a:bodyPr wrap="square" rtlCol="0">
            <a:spAutoFit/>
          </a:bodyPr>
          <a:lstStyle/>
          <a:p>
            <a:r>
              <a:rPr lang="en-GB" dirty="0" smtClean="0"/>
              <a:t>Hole is solid here.</a:t>
            </a:r>
            <a:endParaRPr lang="en-GB" dirty="0"/>
          </a:p>
        </p:txBody>
      </p:sp>
      <p:sp>
        <p:nvSpPr>
          <p:cNvPr id="11" name="TextBox 10"/>
          <p:cNvSpPr txBox="1"/>
          <p:nvPr/>
        </p:nvSpPr>
        <p:spPr>
          <a:xfrm>
            <a:off x="4608004" y="4149080"/>
            <a:ext cx="2433249" cy="369332"/>
          </a:xfrm>
          <a:prstGeom prst="rect">
            <a:avLst/>
          </a:prstGeom>
          <a:noFill/>
        </p:spPr>
        <p:txBody>
          <a:bodyPr wrap="square" rtlCol="0">
            <a:spAutoFit/>
          </a:bodyPr>
          <a:lstStyle/>
          <a:p>
            <a:r>
              <a:rPr lang="en-GB" dirty="0" smtClean="0"/>
              <a:t>Main component is solid</a:t>
            </a:r>
            <a:endParaRPr lang="en-GB" dirty="0"/>
          </a:p>
        </p:txBody>
      </p:sp>
    </p:spTree>
    <p:extLst>
      <p:ext uri="{BB962C8B-B14F-4D97-AF65-F5344CB8AC3E}">
        <p14:creationId xmlns:p14="http://schemas.microsoft.com/office/powerpoint/2010/main" val="3969698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3382" t="13824" r="18697" b="4966"/>
          <a:stretch/>
        </p:blipFill>
        <p:spPr>
          <a:xfrm>
            <a:off x="1187624" y="72008"/>
            <a:ext cx="6972513" cy="6669360"/>
          </a:xfrm>
          <a:prstGeom prst="rect">
            <a:avLst/>
          </a:prstGeom>
        </p:spPr>
      </p:pic>
      <p:cxnSp>
        <p:nvCxnSpPr>
          <p:cNvPr id="4" name="Straight Connector 3"/>
          <p:cNvCxnSpPr/>
          <p:nvPr/>
        </p:nvCxnSpPr>
        <p:spPr>
          <a:xfrm>
            <a:off x="3635896" y="4005064"/>
            <a:ext cx="4032448"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4572000" y="3140968"/>
            <a:ext cx="0" cy="3168352"/>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2289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5113" t="6442" r="8657" b="18993"/>
          <a:stretch/>
        </p:blipFill>
        <p:spPr>
          <a:xfrm>
            <a:off x="89756" y="328270"/>
            <a:ext cx="8964488" cy="6201461"/>
          </a:xfrm>
          <a:prstGeom prst="rect">
            <a:avLst/>
          </a:prstGeom>
        </p:spPr>
      </p:pic>
      <p:sp>
        <p:nvSpPr>
          <p:cNvPr id="8" name="Plus 7"/>
          <p:cNvSpPr/>
          <p:nvPr/>
        </p:nvSpPr>
        <p:spPr>
          <a:xfrm rot="2700000">
            <a:off x="7728903" y="1329318"/>
            <a:ext cx="640086" cy="640086"/>
          </a:xfrm>
          <a:prstGeom prst="math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1259632" y="908720"/>
            <a:ext cx="2433249" cy="646331"/>
          </a:xfrm>
          <a:prstGeom prst="rect">
            <a:avLst/>
          </a:prstGeom>
          <a:noFill/>
        </p:spPr>
        <p:txBody>
          <a:bodyPr wrap="square" rtlCol="0">
            <a:spAutoFit/>
          </a:bodyPr>
          <a:lstStyle/>
          <a:p>
            <a:r>
              <a:rPr lang="en-GB" dirty="0" smtClean="0">
                <a:solidFill>
                  <a:srgbClr val="FF0000"/>
                </a:solidFill>
              </a:rPr>
              <a:t>Section does not go through the screw holes</a:t>
            </a:r>
            <a:endParaRPr lang="en-GB" dirty="0">
              <a:solidFill>
                <a:srgbClr val="FF0000"/>
              </a:solidFill>
            </a:endParaRPr>
          </a:p>
        </p:txBody>
      </p:sp>
      <p:sp>
        <p:nvSpPr>
          <p:cNvPr id="5" name="TextBox 4"/>
          <p:cNvSpPr txBox="1"/>
          <p:nvPr/>
        </p:nvSpPr>
        <p:spPr>
          <a:xfrm>
            <a:off x="1691680" y="3440509"/>
            <a:ext cx="2433249" cy="646331"/>
          </a:xfrm>
          <a:prstGeom prst="rect">
            <a:avLst/>
          </a:prstGeom>
          <a:noFill/>
        </p:spPr>
        <p:txBody>
          <a:bodyPr wrap="square" rtlCol="0">
            <a:spAutoFit/>
          </a:bodyPr>
          <a:lstStyle/>
          <a:p>
            <a:r>
              <a:rPr lang="en-GB" dirty="0" smtClean="0">
                <a:solidFill>
                  <a:srgbClr val="FF0000"/>
                </a:solidFill>
              </a:rPr>
              <a:t>Door insert is hatched. Pin is not hatched.</a:t>
            </a:r>
            <a:endParaRPr lang="en-GB" dirty="0">
              <a:solidFill>
                <a:srgbClr val="FF0000"/>
              </a:solidFill>
            </a:endParaRPr>
          </a:p>
        </p:txBody>
      </p:sp>
      <p:sp>
        <p:nvSpPr>
          <p:cNvPr id="6" name="TextBox 5"/>
          <p:cNvSpPr txBox="1"/>
          <p:nvPr/>
        </p:nvSpPr>
        <p:spPr>
          <a:xfrm>
            <a:off x="1691680" y="5157192"/>
            <a:ext cx="2433249" cy="646331"/>
          </a:xfrm>
          <a:prstGeom prst="rect">
            <a:avLst/>
          </a:prstGeom>
          <a:noFill/>
        </p:spPr>
        <p:txBody>
          <a:bodyPr wrap="square" rtlCol="0">
            <a:spAutoFit/>
          </a:bodyPr>
          <a:lstStyle/>
          <a:p>
            <a:r>
              <a:rPr lang="en-GB" dirty="0" smtClean="0">
                <a:solidFill>
                  <a:srgbClr val="FF0000"/>
                </a:solidFill>
              </a:rPr>
              <a:t>Shows handle and pin as the same piece.</a:t>
            </a:r>
            <a:endParaRPr lang="en-GB" dirty="0">
              <a:solidFill>
                <a:srgbClr val="FF0000"/>
              </a:solidFill>
            </a:endParaRPr>
          </a:p>
        </p:txBody>
      </p:sp>
      <p:sp>
        <p:nvSpPr>
          <p:cNvPr id="7" name="TextBox 6"/>
          <p:cNvSpPr txBox="1"/>
          <p:nvPr/>
        </p:nvSpPr>
        <p:spPr>
          <a:xfrm>
            <a:off x="6084168" y="3573016"/>
            <a:ext cx="2433249" cy="369332"/>
          </a:xfrm>
          <a:prstGeom prst="rect">
            <a:avLst/>
          </a:prstGeom>
          <a:noFill/>
        </p:spPr>
        <p:txBody>
          <a:bodyPr wrap="square" rtlCol="0">
            <a:spAutoFit/>
          </a:bodyPr>
          <a:lstStyle/>
          <a:p>
            <a:r>
              <a:rPr lang="en-GB" dirty="0" smtClean="0">
                <a:solidFill>
                  <a:srgbClr val="FF0000"/>
                </a:solidFill>
              </a:rPr>
              <a:t>No thickness to plate</a:t>
            </a:r>
            <a:endParaRPr lang="en-GB" dirty="0">
              <a:solidFill>
                <a:srgbClr val="FF0000"/>
              </a:solidFill>
            </a:endParaRPr>
          </a:p>
        </p:txBody>
      </p:sp>
      <p:sp>
        <p:nvSpPr>
          <p:cNvPr id="10" name="TextBox 9"/>
          <p:cNvSpPr txBox="1"/>
          <p:nvPr/>
        </p:nvSpPr>
        <p:spPr>
          <a:xfrm>
            <a:off x="5996299" y="5229200"/>
            <a:ext cx="2433249" cy="646331"/>
          </a:xfrm>
          <a:prstGeom prst="rect">
            <a:avLst/>
          </a:prstGeom>
          <a:noFill/>
        </p:spPr>
        <p:txBody>
          <a:bodyPr wrap="square" rtlCol="0">
            <a:spAutoFit/>
          </a:bodyPr>
          <a:lstStyle/>
          <a:p>
            <a:r>
              <a:rPr lang="en-GB" dirty="0" smtClean="0">
                <a:solidFill>
                  <a:srgbClr val="FF0000"/>
                </a:solidFill>
              </a:rPr>
              <a:t>Door insert is hatched as well as pin.</a:t>
            </a:r>
            <a:endParaRPr lang="en-GB" dirty="0">
              <a:solidFill>
                <a:srgbClr val="FF0000"/>
              </a:solidFill>
            </a:endParaRPr>
          </a:p>
        </p:txBody>
      </p:sp>
    </p:spTree>
    <p:extLst>
      <p:ext uri="{BB962C8B-B14F-4D97-AF65-F5344CB8AC3E}">
        <p14:creationId xmlns:p14="http://schemas.microsoft.com/office/powerpoint/2010/main" val="2595184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5" grpId="0"/>
      <p:bldP spid="6" grpId="0"/>
      <p:bldP spid="7"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0470" t="2013" r="18697" b="4227"/>
          <a:stretch/>
        </p:blipFill>
        <p:spPr>
          <a:xfrm>
            <a:off x="1838296" y="58316"/>
            <a:ext cx="5467409" cy="6741368"/>
          </a:xfrm>
          <a:prstGeom prst="rect">
            <a:avLst/>
          </a:prstGeom>
        </p:spPr>
      </p:pic>
      <p:sp>
        <p:nvSpPr>
          <p:cNvPr id="8" name="Plus 7"/>
          <p:cNvSpPr/>
          <p:nvPr/>
        </p:nvSpPr>
        <p:spPr>
          <a:xfrm rot="2700000">
            <a:off x="5656940" y="6098117"/>
            <a:ext cx="370960" cy="370960"/>
          </a:xfrm>
          <a:prstGeom prst="math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621671" y="476672"/>
            <a:ext cx="1142017" cy="646331"/>
          </a:xfrm>
          <a:prstGeom prst="rect">
            <a:avLst/>
          </a:prstGeom>
          <a:noFill/>
        </p:spPr>
        <p:txBody>
          <a:bodyPr wrap="square" rtlCol="0">
            <a:spAutoFit/>
          </a:bodyPr>
          <a:lstStyle/>
          <a:p>
            <a:r>
              <a:rPr lang="en-GB" dirty="0" smtClean="0">
                <a:solidFill>
                  <a:srgbClr val="FF0000"/>
                </a:solidFill>
              </a:rPr>
              <a:t>Shows a screw hole</a:t>
            </a:r>
            <a:endParaRPr lang="en-GB" dirty="0">
              <a:solidFill>
                <a:srgbClr val="FF0000"/>
              </a:solidFill>
            </a:endParaRPr>
          </a:p>
        </p:txBody>
      </p:sp>
      <p:sp>
        <p:nvSpPr>
          <p:cNvPr id="5" name="TextBox 4"/>
          <p:cNvSpPr txBox="1"/>
          <p:nvPr/>
        </p:nvSpPr>
        <p:spPr>
          <a:xfrm>
            <a:off x="621671" y="2924943"/>
            <a:ext cx="1216625" cy="646331"/>
          </a:xfrm>
          <a:prstGeom prst="rect">
            <a:avLst/>
          </a:prstGeom>
          <a:noFill/>
        </p:spPr>
        <p:txBody>
          <a:bodyPr wrap="square" rtlCol="0">
            <a:spAutoFit/>
          </a:bodyPr>
          <a:lstStyle/>
          <a:p>
            <a:r>
              <a:rPr lang="en-GB" dirty="0" smtClean="0">
                <a:solidFill>
                  <a:srgbClr val="FF0000"/>
                </a:solidFill>
              </a:rPr>
              <a:t>Door insert is solid</a:t>
            </a:r>
            <a:endParaRPr lang="en-GB" dirty="0">
              <a:solidFill>
                <a:srgbClr val="FF0000"/>
              </a:solidFill>
            </a:endParaRPr>
          </a:p>
        </p:txBody>
      </p:sp>
      <p:sp>
        <p:nvSpPr>
          <p:cNvPr id="10" name="TextBox 9"/>
          <p:cNvSpPr txBox="1"/>
          <p:nvPr/>
        </p:nvSpPr>
        <p:spPr>
          <a:xfrm>
            <a:off x="621671" y="4991075"/>
            <a:ext cx="1502057" cy="646331"/>
          </a:xfrm>
          <a:prstGeom prst="rect">
            <a:avLst/>
          </a:prstGeom>
          <a:noFill/>
        </p:spPr>
        <p:txBody>
          <a:bodyPr wrap="square" rtlCol="0">
            <a:spAutoFit/>
          </a:bodyPr>
          <a:lstStyle/>
          <a:p>
            <a:r>
              <a:rPr lang="en-GB" dirty="0" smtClean="0">
                <a:solidFill>
                  <a:srgbClr val="FF0000"/>
                </a:solidFill>
              </a:rPr>
              <a:t>Handle an pin are one part</a:t>
            </a:r>
            <a:endParaRPr lang="en-GB" dirty="0">
              <a:solidFill>
                <a:srgbClr val="FF0000"/>
              </a:solidFill>
            </a:endParaRPr>
          </a:p>
        </p:txBody>
      </p:sp>
      <p:sp>
        <p:nvSpPr>
          <p:cNvPr id="11" name="TextBox 10"/>
          <p:cNvSpPr txBox="1"/>
          <p:nvPr/>
        </p:nvSpPr>
        <p:spPr>
          <a:xfrm>
            <a:off x="6588224" y="458002"/>
            <a:ext cx="2433249" cy="369332"/>
          </a:xfrm>
          <a:prstGeom prst="rect">
            <a:avLst/>
          </a:prstGeom>
          <a:noFill/>
        </p:spPr>
        <p:txBody>
          <a:bodyPr wrap="square" rtlCol="0">
            <a:spAutoFit/>
          </a:bodyPr>
          <a:lstStyle/>
          <a:p>
            <a:r>
              <a:rPr lang="en-GB" dirty="0" smtClean="0">
                <a:solidFill>
                  <a:srgbClr val="FF0000"/>
                </a:solidFill>
              </a:rPr>
              <a:t>No thickness to plate</a:t>
            </a:r>
            <a:endParaRPr lang="en-GB" dirty="0">
              <a:solidFill>
                <a:srgbClr val="FF0000"/>
              </a:solidFill>
            </a:endParaRPr>
          </a:p>
        </p:txBody>
      </p:sp>
      <p:sp>
        <p:nvSpPr>
          <p:cNvPr id="12" name="TextBox 11"/>
          <p:cNvSpPr txBox="1"/>
          <p:nvPr/>
        </p:nvSpPr>
        <p:spPr>
          <a:xfrm>
            <a:off x="6588224" y="2740278"/>
            <a:ext cx="2433249" cy="646331"/>
          </a:xfrm>
          <a:prstGeom prst="rect">
            <a:avLst/>
          </a:prstGeom>
          <a:noFill/>
        </p:spPr>
        <p:txBody>
          <a:bodyPr wrap="square" rtlCol="0">
            <a:spAutoFit/>
          </a:bodyPr>
          <a:lstStyle/>
          <a:p>
            <a:r>
              <a:rPr lang="en-GB" dirty="0" smtClean="0">
                <a:solidFill>
                  <a:srgbClr val="FF0000"/>
                </a:solidFill>
              </a:rPr>
              <a:t>Doesn’t account for slope in handle</a:t>
            </a:r>
            <a:endParaRPr lang="en-GB" dirty="0">
              <a:solidFill>
                <a:srgbClr val="FF0000"/>
              </a:solidFill>
            </a:endParaRPr>
          </a:p>
        </p:txBody>
      </p:sp>
    </p:spTree>
    <p:extLst>
      <p:ext uri="{BB962C8B-B14F-4D97-AF65-F5344CB8AC3E}">
        <p14:creationId xmlns:p14="http://schemas.microsoft.com/office/powerpoint/2010/main" val="3527791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5" grpId="0"/>
      <p:bldP spid="10" grpId="0"/>
      <p:bldP spid="11"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13382" t="32281" r="5113" b="19731"/>
          <a:stretch/>
        </p:blipFill>
        <p:spPr>
          <a:xfrm>
            <a:off x="151896" y="1347067"/>
            <a:ext cx="8840208" cy="4163866"/>
          </a:xfrm>
          <a:prstGeom prst="rect">
            <a:avLst/>
          </a:prstGeom>
        </p:spPr>
      </p:pic>
      <p:sp>
        <p:nvSpPr>
          <p:cNvPr id="8" name="Plus 7"/>
          <p:cNvSpPr/>
          <p:nvPr/>
        </p:nvSpPr>
        <p:spPr>
          <a:xfrm rot="2700000">
            <a:off x="5374485" y="4735541"/>
            <a:ext cx="745571" cy="745571"/>
          </a:xfrm>
          <a:prstGeom prst="math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98725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47F247E-B679-44E9-93C2-B2DD5EFB2B8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11" name="Rectangle 10">
            <a:extLst>
              <a:ext uri="{FF2B5EF4-FFF2-40B4-BE49-F238E27FC236}">
                <a16:creationId xmlns:a16="http://schemas.microsoft.com/office/drawing/2014/main" id="{FEE15661-B0F2-42AE-A75B-0999B2CF598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79558" y="484632"/>
            <a:ext cx="6711112" cy="5880916"/>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 name="Title 3"/>
          <p:cNvSpPr>
            <a:spLocks noGrp="1"/>
          </p:cNvSpPr>
          <p:nvPr>
            <p:ph type="title"/>
          </p:nvPr>
        </p:nvSpPr>
        <p:spPr>
          <a:xfrm>
            <a:off x="2601995" y="788416"/>
            <a:ext cx="5942448" cy="1499616"/>
          </a:xfrm>
        </p:spPr>
        <p:txBody>
          <a:bodyPr>
            <a:normAutofit/>
          </a:bodyPr>
          <a:lstStyle/>
          <a:p>
            <a:r>
              <a:rPr lang="en-GB" sz="3200" dirty="0">
                <a:solidFill>
                  <a:srgbClr val="1CADE4"/>
                </a:solidFill>
              </a:rPr>
              <a:t>Learning intentions &amp; success criteria</a:t>
            </a:r>
          </a:p>
        </p:txBody>
      </p:sp>
      <p:sp>
        <p:nvSpPr>
          <p:cNvPr id="13" name="Rectangle 12">
            <a:extLst>
              <a:ext uri="{FF2B5EF4-FFF2-40B4-BE49-F238E27FC236}">
                <a16:creationId xmlns:a16="http://schemas.microsoft.com/office/drawing/2014/main" id="{354706C1-38B7-4C23-8749-906CB0DC80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364" y="484632"/>
            <a:ext cx="1596699" cy="58809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cxnSp>
        <p:nvCxnSpPr>
          <p:cNvPr id="15" name="Straight Connector 14">
            <a:extLst>
              <a:ext uri="{FF2B5EF4-FFF2-40B4-BE49-F238E27FC236}">
                <a16:creationId xmlns:a16="http://schemas.microsoft.com/office/drawing/2014/main" id="{CD161189-7A5B-4B2B-93DC-77710299475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2405398" y="1029524"/>
            <a:ext cx="0" cy="914400"/>
          </a:xfrm>
          <a:prstGeom prst="line">
            <a:avLst/>
          </a:prstGeom>
          <a:ln w="19050">
            <a:solidFill>
              <a:schemeClr val="accent1">
                <a:alpha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2601995" y="2132856"/>
            <a:ext cx="5942448" cy="3910960"/>
          </a:xfrm>
        </p:spPr>
        <p:txBody>
          <a:bodyPr>
            <a:noAutofit/>
          </a:bodyPr>
          <a:lstStyle/>
          <a:p>
            <a:pPr marL="0" indent="0">
              <a:buNone/>
            </a:pPr>
            <a:r>
              <a:rPr lang="en-GB" sz="2400" b="1" dirty="0">
                <a:solidFill>
                  <a:srgbClr val="FFFFFF"/>
                </a:solidFill>
              </a:rPr>
              <a:t>Learning Intentions</a:t>
            </a:r>
          </a:p>
          <a:p>
            <a:pPr>
              <a:buFont typeface="Arial" panose="020B0604020202020204" pitchFamily="34" charset="0"/>
              <a:buChar char="•"/>
            </a:pPr>
            <a:r>
              <a:rPr lang="en-GB" sz="2400" dirty="0">
                <a:solidFill>
                  <a:srgbClr val="FFFFFF"/>
                </a:solidFill>
              </a:rPr>
              <a:t> </a:t>
            </a:r>
            <a:r>
              <a:rPr lang="en-GB" sz="2400" dirty="0" smtClean="0">
                <a:solidFill>
                  <a:srgbClr val="FFFFFF"/>
                </a:solidFill>
              </a:rPr>
              <a:t>Gain an understanding of sectional views, their purpose and benefits. </a:t>
            </a:r>
            <a:endParaRPr lang="en-GB" sz="2400" dirty="0">
              <a:solidFill>
                <a:srgbClr val="FFFFFF"/>
              </a:solidFill>
            </a:endParaRPr>
          </a:p>
          <a:p>
            <a:pPr marL="0" indent="0">
              <a:buNone/>
            </a:pPr>
            <a:endParaRPr lang="en-GB" sz="2400" dirty="0">
              <a:solidFill>
                <a:srgbClr val="FFFFFF"/>
              </a:solidFill>
            </a:endParaRPr>
          </a:p>
          <a:p>
            <a:pPr marL="0" indent="0">
              <a:buNone/>
            </a:pPr>
            <a:r>
              <a:rPr lang="en-GB" sz="2400" b="1" dirty="0">
                <a:solidFill>
                  <a:srgbClr val="FFFFFF"/>
                </a:solidFill>
              </a:rPr>
              <a:t>Success Criteria</a:t>
            </a:r>
          </a:p>
          <a:p>
            <a:pPr>
              <a:buFont typeface="Arial" panose="020B0604020202020204" pitchFamily="34" charset="0"/>
              <a:buChar char="•"/>
            </a:pPr>
            <a:r>
              <a:rPr lang="en-GB" sz="2400" dirty="0" smtClean="0">
                <a:solidFill>
                  <a:srgbClr val="FFFFFF"/>
                </a:solidFill>
              </a:rPr>
              <a:t> Interpret a sectional drawing and state the identifying features. </a:t>
            </a:r>
          </a:p>
          <a:p>
            <a:pPr>
              <a:buFont typeface="Arial" panose="020B0604020202020204" pitchFamily="34" charset="0"/>
              <a:buChar char="•"/>
            </a:pPr>
            <a:r>
              <a:rPr lang="en-GB" sz="2400" dirty="0">
                <a:solidFill>
                  <a:srgbClr val="FFFFFF"/>
                </a:solidFill>
              </a:rPr>
              <a:t> </a:t>
            </a:r>
            <a:r>
              <a:rPr lang="en-GB" sz="2400" dirty="0" smtClean="0">
                <a:solidFill>
                  <a:srgbClr val="FFFFFF"/>
                </a:solidFill>
              </a:rPr>
              <a:t>Explain the conventions for sectional drawings. </a:t>
            </a:r>
          </a:p>
          <a:p>
            <a:pPr marL="0" indent="0">
              <a:buNone/>
            </a:pPr>
            <a:endParaRPr lang="en-GB" sz="2400" dirty="0">
              <a:solidFill>
                <a:srgbClr val="FFFFFF"/>
              </a:solidFill>
            </a:endParaRPr>
          </a:p>
          <a:p>
            <a:pPr marL="0" indent="0">
              <a:buNone/>
            </a:pPr>
            <a:endParaRPr lang="en-GB" sz="2400" dirty="0">
              <a:solidFill>
                <a:srgbClr val="FFFFFF"/>
              </a:solidFill>
            </a:endParaRPr>
          </a:p>
        </p:txBody>
      </p:sp>
      <p:pic>
        <p:nvPicPr>
          <p:cNvPr id="12" name="Graphic 11" descr="Aspiration">
            <a:extLst>
              <a:ext uri="{FF2B5EF4-FFF2-40B4-BE49-F238E27FC236}">
                <a16:creationId xmlns:a16="http://schemas.microsoft.com/office/drawing/2014/main" id="{CA9FAC00-E1C3-4EA4-9032-BF3182618E7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a:off x="722107" y="4437112"/>
            <a:ext cx="914400" cy="914400"/>
          </a:xfrm>
          <a:prstGeom prst="rect">
            <a:avLst/>
          </a:prstGeom>
        </p:spPr>
      </p:pic>
      <p:pic>
        <p:nvPicPr>
          <p:cNvPr id="14" name="Graphic 13" descr="Idea">
            <a:extLst>
              <a:ext uri="{FF2B5EF4-FFF2-40B4-BE49-F238E27FC236}">
                <a16:creationId xmlns:a16="http://schemas.microsoft.com/office/drawing/2014/main" id="{04AE441F-285A-4F28-9973-C22D72BE5C5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p:blipFill>
        <p:spPr>
          <a:xfrm>
            <a:off x="722107" y="2484790"/>
            <a:ext cx="914400" cy="914400"/>
          </a:xfrm>
          <a:prstGeom prst="rect">
            <a:avLst/>
          </a:prstGeom>
        </p:spPr>
      </p:pic>
    </p:spTree>
    <p:extLst>
      <p:ext uri="{BB962C8B-B14F-4D97-AF65-F5344CB8AC3E}">
        <p14:creationId xmlns:p14="http://schemas.microsoft.com/office/powerpoint/2010/main" val="209585825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dirty="0" smtClean="0">
                <a:solidFill>
                  <a:srgbClr val="FFFFFF"/>
                </a:solidFill>
              </a:rPr>
              <a:t>introduction</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338784" y="260648"/>
            <a:ext cx="4481687" cy="1824183"/>
          </a:xfrm>
        </p:spPr>
        <p:txBody>
          <a:bodyPr>
            <a:normAutofit/>
          </a:bodyPr>
          <a:lstStyle/>
          <a:p>
            <a:pPr marL="0" indent="0">
              <a:buNone/>
            </a:pPr>
            <a:r>
              <a:rPr lang="en-GB" sz="2400" dirty="0" smtClean="0"/>
              <a:t>A</a:t>
            </a:r>
            <a:r>
              <a:rPr lang="en-GB" sz="2400" dirty="0"/>
              <a:t> section view is a view used on a drawing to show an area or hidden part of an object by cutting away or removing some of that object. </a:t>
            </a:r>
            <a:endParaRPr lang="en-GB" sz="2400" dirty="0" smtClean="0"/>
          </a:p>
          <a:p>
            <a:pPr marL="0" indent="0">
              <a:buNone/>
            </a:pPr>
            <a:endParaRPr lang="en-GB" sz="2400" dirty="0"/>
          </a:p>
        </p:txBody>
      </p:sp>
      <p:pic>
        <p:nvPicPr>
          <p:cNvPr id="2050" name="Picture 2" descr="Screen Shot 2018-01-26 at 15.47.0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412866"/>
            <a:ext cx="5881570" cy="4117099"/>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1"/>
          <p:cNvSpPr txBox="1">
            <a:spLocks/>
          </p:cNvSpPr>
          <p:nvPr/>
        </p:nvSpPr>
        <p:spPr>
          <a:xfrm>
            <a:off x="6240595" y="2412866"/>
            <a:ext cx="2651886" cy="4256494"/>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a:buFont typeface="Tw Cen MT" panose="020B0602020104020603" pitchFamily="34" charset="0"/>
              <a:buNone/>
            </a:pPr>
            <a:r>
              <a:rPr lang="en-GB" sz="2400" dirty="0" smtClean="0"/>
              <a:t>Sectional views are useful in architecture, product design or generally anything that has important details inside that are useful to see. </a:t>
            </a:r>
            <a:endParaRPr lang="en-GB" sz="2400" dirty="0"/>
          </a:p>
        </p:txBody>
      </p:sp>
    </p:spTree>
    <p:extLst>
      <p:ext uri="{BB962C8B-B14F-4D97-AF65-F5344CB8AC3E}">
        <p14:creationId xmlns:p14="http://schemas.microsoft.com/office/powerpoint/2010/main" val="33895005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dirty="0" smtClean="0">
                <a:solidFill>
                  <a:srgbClr val="FFFFFF"/>
                </a:solidFill>
              </a:rPr>
              <a:t>Cutting plane</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338784" y="260648"/>
            <a:ext cx="4481687" cy="6336704"/>
          </a:xfrm>
        </p:spPr>
        <p:txBody>
          <a:bodyPr>
            <a:normAutofit/>
          </a:bodyPr>
          <a:lstStyle/>
          <a:p>
            <a:pPr marL="0" indent="0">
              <a:buNone/>
            </a:pPr>
            <a:r>
              <a:rPr lang="en-GB" sz="2400" dirty="0"/>
              <a:t>The cut line is called a </a:t>
            </a:r>
            <a:r>
              <a:rPr lang="en-GB" sz="2400" b="1" dirty="0"/>
              <a:t>“cutting plane”, </a:t>
            </a:r>
            <a:r>
              <a:rPr lang="en-GB" sz="2400" dirty="0"/>
              <a:t>and can be done in several ways. </a:t>
            </a:r>
          </a:p>
        </p:txBody>
      </p:sp>
      <p:pic>
        <p:nvPicPr>
          <p:cNvPr id="6" name="Picture 12" descr="section_view_cutting_plane"/>
          <p:cNvPicPr>
            <a:picLocks noChangeAspect="1" noChangeArrowheads="1"/>
          </p:cNvPicPr>
          <p:nvPr/>
        </p:nvPicPr>
        <p:blipFill>
          <a:blip r:embed="rId2" cstate="print"/>
          <a:srcRect/>
          <a:stretch>
            <a:fillRect/>
          </a:stretch>
        </p:blipFill>
        <p:spPr bwMode="auto">
          <a:xfrm>
            <a:off x="4338784" y="2097780"/>
            <a:ext cx="4682696" cy="3776508"/>
          </a:xfrm>
          <a:prstGeom prst="rect">
            <a:avLst/>
          </a:prstGeom>
          <a:noFill/>
          <a:ln w="9525">
            <a:noFill/>
            <a:miter lim="800000"/>
            <a:headEnd/>
            <a:tailEnd/>
          </a:ln>
        </p:spPr>
      </p:pic>
      <p:grpSp>
        <p:nvGrpSpPr>
          <p:cNvPr id="7" name="Group 6"/>
          <p:cNvGrpSpPr>
            <a:grpSpLocks/>
          </p:cNvGrpSpPr>
          <p:nvPr/>
        </p:nvGrpSpPr>
        <p:grpSpPr bwMode="auto">
          <a:xfrm>
            <a:off x="250505" y="2496590"/>
            <a:ext cx="3600400" cy="3949651"/>
            <a:chOff x="3317875" y="3852069"/>
            <a:chExt cx="3125774" cy="3429024"/>
          </a:xfrm>
        </p:grpSpPr>
        <p:pic>
          <p:nvPicPr>
            <p:cNvPr id="8" name="Picture 11" descr="section"/>
            <p:cNvPicPr>
              <a:picLocks noChangeAspect="1" noChangeArrowheads="1"/>
            </p:cNvPicPr>
            <p:nvPr/>
          </p:nvPicPr>
          <p:blipFill>
            <a:blip r:embed="rId3" cstate="print"/>
            <a:srcRect t="51318"/>
            <a:stretch>
              <a:fillRect/>
            </a:stretch>
          </p:blipFill>
          <p:spPr bwMode="auto">
            <a:xfrm>
              <a:off x="3317875" y="3852069"/>
              <a:ext cx="3097213" cy="1524781"/>
            </a:xfrm>
            <a:prstGeom prst="rect">
              <a:avLst/>
            </a:prstGeom>
            <a:noFill/>
            <a:ln w="9525">
              <a:noFill/>
              <a:miter lim="800000"/>
              <a:headEnd/>
              <a:tailEnd/>
            </a:ln>
          </p:spPr>
        </p:pic>
        <p:pic>
          <p:nvPicPr>
            <p:cNvPr id="9" name="Picture 11" descr="section"/>
            <p:cNvPicPr>
              <a:picLocks noChangeAspect="1" noChangeArrowheads="1"/>
            </p:cNvPicPr>
            <p:nvPr/>
          </p:nvPicPr>
          <p:blipFill>
            <a:blip r:embed="rId3" cstate="print"/>
            <a:srcRect b="49821"/>
            <a:stretch>
              <a:fillRect/>
            </a:stretch>
          </p:blipFill>
          <p:spPr bwMode="auto">
            <a:xfrm>
              <a:off x="3346436" y="5709457"/>
              <a:ext cx="3097213" cy="1571636"/>
            </a:xfrm>
            <a:prstGeom prst="rect">
              <a:avLst/>
            </a:prstGeom>
            <a:noFill/>
            <a:ln w="9525">
              <a:noFill/>
              <a:miter lim="800000"/>
              <a:headEnd/>
              <a:tailEnd/>
            </a:ln>
          </p:spPr>
        </p:pic>
      </p:grpSp>
    </p:spTree>
    <p:extLst>
      <p:ext uri="{BB962C8B-B14F-4D97-AF65-F5344CB8AC3E}">
        <p14:creationId xmlns:p14="http://schemas.microsoft.com/office/powerpoint/2010/main" val="4245454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9" presetClass="entr" presetSubtype="0" fill="hold" nodeType="afterEffect">
                                  <p:stCondLst>
                                    <p:cond delay="300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fontScale="90000"/>
          </a:bodyPr>
          <a:lstStyle/>
          <a:p>
            <a:r>
              <a:rPr lang="en-GB" dirty="0" smtClean="0">
                <a:solidFill>
                  <a:srgbClr val="FFFFFF"/>
                </a:solidFill>
              </a:rPr>
              <a:t>Why produce Sectional views?</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338784" y="260648"/>
            <a:ext cx="4481687" cy="6336704"/>
          </a:xfrm>
        </p:spPr>
        <p:txBody>
          <a:bodyPr>
            <a:normAutofit/>
          </a:bodyPr>
          <a:lstStyle/>
          <a:p>
            <a:pPr marL="0" indent="0">
              <a:buNone/>
            </a:pPr>
            <a:r>
              <a:rPr lang="en-GB" sz="2400" dirty="0"/>
              <a:t>A sectional view shows what is left of the object after the imaginary slice has been removed. </a:t>
            </a:r>
            <a:endParaRPr lang="en-GB" sz="2400" dirty="0" smtClean="0"/>
          </a:p>
          <a:p>
            <a:pPr marL="0" indent="0">
              <a:buNone/>
            </a:pPr>
            <a:r>
              <a:rPr lang="en-GB" sz="2400" dirty="0" smtClean="0"/>
              <a:t>The </a:t>
            </a:r>
            <a:r>
              <a:rPr lang="en-GB" sz="2400" dirty="0"/>
              <a:t>diagram below shows a sectional view, and how a cutting plane </a:t>
            </a:r>
            <a:r>
              <a:rPr lang="en-GB" sz="2400" dirty="0" smtClean="0"/>
              <a:t>works.</a:t>
            </a:r>
          </a:p>
          <a:p>
            <a:pPr marL="0" indent="0">
              <a:buNone/>
            </a:pPr>
            <a:r>
              <a:rPr lang="en-GB" sz="2400" dirty="0"/>
              <a:t>Sectional views are produced to:</a:t>
            </a:r>
          </a:p>
          <a:p>
            <a:pPr lvl="1">
              <a:buFont typeface="Arial" panose="020B0604020202020204" pitchFamily="34" charset="0"/>
              <a:buChar char="•"/>
            </a:pPr>
            <a:r>
              <a:rPr lang="en-GB" sz="2000" dirty="0" smtClean="0"/>
              <a:t> </a:t>
            </a:r>
            <a:r>
              <a:rPr lang="en-GB" sz="2400" dirty="0" smtClean="0"/>
              <a:t>Clarify </a:t>
            </a:r>
            <a:r>
              <a:rPr lang="en-GB" sz="2400" dirty="0"/>
              <a:t>drawings</a:t>
            </a:r>
          </a:p>
          <a:p>
            <a:pPr lvl="1">
              <a:buFont typeface="Arial" panose="020B0604020202020204" pitchFamily="34" charset="0"/>
              <a:buChar char="•"/>
            </a:pPr>
            <a:r>
              <a:rPr lang="en-GB" sz="2400" dirty="0" smtClean="0"/>
              <a:t> Show </a:t>
            </a:r>
            <a:r>
              <a:rPr lang="en-GB" sz="2400" dirty="0"/>
              <a:t>internal features clearly</a:t>
            </a:r>
          </a:p>
          <a:p>
            <a:pPr lvl="1">
              <a:buFont typeface="Arial" panose="020B0604020202020204" pitchFamily="34" charset="0"/>
              <a:buChar char="•"/>
            </a:pPr>
            <a:r>
              <a:rPr lang="en-GB" sz="2400" dirty="0" smtClean="0"/>
              <a:t> Reduce </a:t>
            </a:r>
            <a:r>
              <a:rPr lang="en-GB" sz="2400" dirty="0"/>
              <a:t>the number of hidden </a:t>
            </a:r>
            <a:r>
              <a:rPr lang="en-GB" sz="2400" dirty="0" smtClean="0"/>
              <a:t>lines </a:t>
            </a:r>
            <a:r>
              <a:rPr lang="en-GB" sz="2400" dirty="0"/>
              <a:t>required.</a:t>
            </a:r>
          </a:p>
          <a:p>
            <a:pPr lvl="1">
              <a:buFont typeface="Arial" panose="020B0604020202020204" pitchFamily="34" charset="0"/>
              <a:buChar char="•"/>
            </a:pPr>
            <a:r>
              <a:rPr lang="en-GB" sz="2400" dirty="0" smtClean="0"/>
              <a:t> Aid </a:t>
            </a:r>
            <a:r>
              <a:rPr lang="en-GB" sz="2400" dirty="0"/>
              <a:t>dimensioning</a:t>
            </a:r>
          </a:p>
          <a:p>
            <a:pPr lvl="1">
              <a:buFont typeface="Arial" panose="020B0604020202020204" pitchFamily="34" charset="0"/>
              <a:buChar char="•"/>
            </a:pPr>
            <a:r>
              <a:rPr lang="en-GB" sz="2400" dirty="0" smtClean="0"/>
              <a:t> Show </a:t>
            </a:r>
            <a:r>
              <a:rPr lang="en-GB" sz="2400" dirty="0"/>
              <a:t>cross section shape</a:t>
            </a:r>
          </a:p>
          <a:p>
            <a:pPr lvl="1">
              <a:buFont typeface="Arial" panose="020B0604020202020204" pitchFamily="34" charset="0"/>
              <a:buChar char="•"/>
            </a:pPr>
            <a:r>
              <a:rPr lang="en-GB" sz="2400" dirty="0" smtClean="0"/>
              <a:t> Clarify </a:t>
            </a:r>
            <a:r>
              <a:rPr lang="en-GB" sz="2400" dirty="0"/>
              <a:t>an assembly</a:t>
            </a:r>
          </a:p>
          <a:p>
            <a:pPr marL="0" indent="0">
              <a:buNone/>
            </a:pPr>
            <a:endParaRPr lang="en-GB" sz="2400" dirty="0"/>
          </a:p>
          <a:p>
            <a:pPr marL="0" indent="0">
              <a:buNone/>
            </a:pPr>
            <a:endParaRPr lang="en-GB" sz="2400" dirty="0"/>
          </a:p>
        </p:txBody>
      </p:sp>
      <p:pic>
        <p:nvPicPr>
          <p:cNvPr id="3074" name="Picture 2" descr="Image"/>
          <p:cNvPicPr>
            <a:picLocks noChangeAspect="1" noChangeArrowheads="1"/>
          </p:cNvPicPr>
          <p:nvPr/>
        </p:nvPicPr>
        <p:blipFill rotWithShape="1">
          <a:blip r:embed="rId2">
            <a:extLst>
              <a:ext uri="{28A0092B-C50C-407E-A947-70E740481C1C}">
                <a14:useLocalDpi xmlns:a14="http://schemas.microsoft.com/office/drawing/2010/main" val="0"/>
              </a:ext>
            </a:extLst>
          </a:blip>
          <a:srcRect l="27478" r="22122"/>
          <a:stretch/>
        </p:blipFill>
        <p:spPr bwMode="auto">
          <a:xfrm>
            <a:off x="358517" y="2129977"/>
            <a:ext cx="3384376" cy="4476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32111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dirty="0" smtClean="0">
                <a:solidFill>
                  <a:srgbClr val="FFFFFF"/>
                </a:solidFill>
              </a:rPr>
              <a:t>Cross hatching</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338784" y="260648"/>
            <a:ext cx="4481687" cy="6336704"/>
          </a:xfrm>
        </p:spPr>
        <p:txBody>
          <a:bodyPr>
            <a:normAutofit/>
          </a:bodyPr>
          <a:lstStyle/>
          <a:p>
            <a:pPr marL="0" indent="0">
              <a:buNone/>
            </a:pPr>
            <a:r>
              <a:rPr lang="en-GB" sz="2400" dirty="0"/>
              <a:t>On sectional views, </a:t>
            </a:r>
            <a:r>
              <a:rPr lang="en-GB" sz="2400" b="1" dirty="0"/>
              <a:t>solid areas </a:t>
            </a:r>
            <a:r>
              <a:rPr lang="en-GB" sz="2400" dirty="0"/>
              <a:t>(areas that the cutting plane has passed through) </a:t>
            </a:r>
            <a:r>
              <a:rPr lang="en-GB" sz="2400" b="1" dirty="0"/>
              <a:t>should be hatched </a:t>
            </a:r>
            <a:r>
              <a:rPr lang="en-GB" sz="2400" dirty="0"/>
              <a:t>to indicate that they are solid. </a:t>
            </a:r>
            <a:endParaRPr lang="en-GB" sz="2400" dirty="0" smtClean="0"/>
          </a:p>
          <a:p>
            <a:pPr marL="0" indent="0">
              <a:buNone/>
            </a:pPr>
            <a:r>
              <a:rPr lang="en-GB" sz="2400" dirty="0" smtClean="0"/>
              <a:t>Hatching </a:t>
            </a:r>
            <a:r>
              <a:rPr lang="en-GB" sz="2400" dirty="0"/>
              <a:t>is drawn with a thin continuous line, equally spaced (preferably about </a:t>
            </a:r>
            <a:r>
              <a:rPr lang="en-GB" sz="2400" dirty="0" smtClean="0"/>
              <a:t>4-5mm </a:t>
            </a:r>
            <a:r>
              <a:rPr lang="en-GB" sz="2400" dirty="0"/>
              <a:t>apart, though never less than 1mm) and preferably at an angle of </a:t>
            </a:r>
            <a:r>
              <a:rPr lang="en-GB" sz="2400" dirty="0" smtClean="0"/>
              <a:t>45°</a:t>
            </a:r>
            <a:endParaRPr lang="en-GB" sz="2400" dirty="0"/>
          </a:p>
        </p:txBody>
      </p:sp>
      <p:pic>
        <p:nvPicPr>
          <p:cNvPr id="9" name="Picture 11" descr="section"/>
          <p:cNvPicPr>
            <a:picLocks noChangeAspect="1" noChangeArrowheads="1"/>
          </p:cNvPicPr>
          <p:nvPr/>
        </p:nvPicPr>
        <p:blipFill>
          <a:blip r:embed="rId2" cstate="print"/>
          <a:srcRect b="49821"/>
          <a:stretch>
            <a:fillRect/>
          </a:stretch>
        </p:blipFill>
        <p:spPr bwMode="auto">
          <a:xfrm>
            <a:off x="3694346" y="3669197"/>
            <a:ext cx="5770561" cy="2928155"/>
          </a:xfrm>
          <a:prstGeom prst="rect">
            <a:avLst/>
          </a:prstGeom>
          <a:noFill/>
          <a:ln w="9525">
            <a:noFill/>
            <a:miter lim="800000"/>
            <a:headEnd/>
            <a:tailEnd/>
          </a:ln>
        </p:spPr>
      </p:pic>
      <p:sp>
        <p:nvSpPr>
          <p:cNvPr id="10" name="Content Placeholder 1"/>
          <p:cNvSpPr txBox="1">
            <a:spLocks/>
          </p:cNvSpPr>
          <p:nvPr/>
        </p:nvSpPr>
        <p:spPr>
          <a:xfrm>
            <a:off x="571501" y="2676696"/>
            <a:ext cx="3280420" cy="3488608"/>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a:buFont typeface="Tw Cen MT" panose="020B0602020104020603" pitchFamily="34" charset="0"/>
              <a:buNone/>
            </a:pPr>
            <a:r>
              <a:rPr lang="en-GB" sz="2400" b="1" dirty="0" smtClean="0">
                <a:solidFill>
                  <a:schemeClr val="bg1"/>
                </a:solidFill>
              </a:rPr>
              <a:t>Hidden detail </a:t>
            </a:r>
            <a:r>
              <a:rPr lang="en-GB" sz="2400" dirty="0" smtClean="0">
                <a:solidFill>
                  <a:schemeClr val="bg1"/>
                </a:solidFill>
              </a:rPr>
              <a:t>can show us thicknesses and hollow parts of the object, but the more complex this becomes, the less useful hidden detail becomes. </a:t>
            </a:r>
          </a:p>
          <a:p>
            <a:pPr marL="0" indent="0">
              <a:buFont typeface="Tw Cen MT" panose="020B0602020104020603" pitchFamily="34" charset="0"/>
              <a:buNone/>
            </a:pPr>
            <a:r>
              <a:rPr lang="en-GB" sz="2400" dirty="0" smtClean="0">
                <a:solidFill>
                  <a:schemeClr val="bg1"/>
                </a:solidFill>
              </a:rPr>
              <a:t>This is where </a:t>
            </a:r>
            <a:r>
              <a:rPr lang="en-GB" sz="2400" b="1" dirty="0" smtClean="0">
                <a:solidFill>
                  <a:schemeClr val="bg1"/>
                </a:solidFill>
              </a:rPr>
              <a:t>sectional</a:t>
            </a:r>
            <a:r>
              <a:rPr lang="en-GB" sz="2400" dirty="0" smtClean="0">
                <a:solidFill>
                  <a:schemeClr val="bg1"/>
                </a:solidFill>
              </a:rPr>
              <a:t> views become beneficial. </a:t>
            </a:r>
            <a:endParaRPr lang="en-GB" sz="2400" dirty="0">
              <a:solidFill>
                <a:schemeClr val="bg1"/>
              </a:solidFill>
            </a:endParaRPr>
          </a:p>
        </p:txBody>
      </p:sp>
    </p:spTree>
    <p:extLst>
      <p:ext uri="{BB962C8B-B14F-4D97-AF65-F5344CB8AC3E}">
        <p14:creationId xmlns:p14="http://schemas.microsoft.com/office/powerpoint/2010/main" val="42303369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3227840" cy="2411736"/>
          </a:xfrm>
        </p:spPr>
        <p:txBody>
          <a:bodyPr>
            <a:normAutofit/>
          </a:bodyPr>
          <a:lstStyle/>
          <a:p>
            <a:r>
              <a:rPr lang="en-GB" dirty="0">
                <a:solidFill>
                  <a:srgbClr val="FFFFFF"/>
                </a:solidFill>
              </a:rPr>
              <a:t>Cross Hatching a single object/part.</a:t>
            </a: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338784" y="260648"/>
            <a:ext cx="4481687" cy="6336704"/>
          </a:xfrm>
        </p:spPr>
        <p:txBody>
          <a:bodyPr>
            <a:normAutofit/>
          </a:bodyPr>
          <a:lstStyle/>
          <a:p>
            <a:pPr marL="0" indent="0">
              <a:buNone/>
            </a:pPr>
            <a:r>
              <a:rPr lang="en-GB" sz="2400" dirty="0"/>
              <a:t>When you are hatching an object but the objects has areas that are separated, all areas of the object should be hatched in the same direction and with the same spacing.</a:t>
            </a:r>
          </a:p>
        </p:txBody>
      </p:sp>
      <p:pic>
        <p:nvPicPr>
          <p:cNvPr id="6" name="Picture 10" descr="hatching_separate"/>
          <p:cNvPicPr>
            <a:picLocks noChangeAspect="1" noChangeArrowheads="1"/>
          </p:cNvPicPr>
          <p:nvPr/>
        </p:nvPicPr>
        <p:blipFill rotWithShape="1">
          <a:blip r:embed="rId2">
            <a:extLst>
              <a:ext uri="{28A0092B-C50C-407E-A947-70E740481C1C}">
                <a14:useLocalDpi xmlns:a14="http://schemas.microsoft.com/office/drawing/2010/main" val="0"/>
              </a:ext>
            </a:extLst>
          </a:blip>
          <a:srcRect l="9287" r="12708"/>
          <a:stretch/>
        </p:blipFill>
        <p:spPr bwMode="auto">
          <a:xfrm>
            <a:off x="4220473" y="3933056"/>
            <a:ext cx="4718307" cy="151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8812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3227840" cy="2483744"/>
          </a:xfrm>
        </p:spPr>
        <p:txBody>
          <a:bodyPr>
            <a:normAutofit/>
          </a:bodyPr>
          <a:lstStyle/>
          <a:p>
            <a:r>
              <a:rPr lang="en-GB" dirty="0">
                <a:solidFill>
                  <a:srgbClr val="FFFFFF"/>
                </a:solidFill>
              </a:rPr>
              <a:t>Cross Hatching an assembly with multiple parts</a:t>
            </a: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338784" y="260648"/>
            <a:ext cx="4481687" cy="6336704"/>
          </a:xfrm>
        </p:spPr>
        <p:txBody>
          <a:bodyPr>
            <a:normAutofit/>
          </a:bodyPr>
          <a:lstStyle/>
          <a:p>
            <a:pPr marL="0" indent="0">
              <a:buNone/>
            </a:pPr>
            <a:r>
              <a:rPr lang="en-GB" sz="2400" dirty="0"/>
              <a:t>When hatching assembled parts, the direction of the </a:t>
            </a:r>
            <a:r>
              <a:rPr lang="en-GB" sz="2400" b="1" dirty="0"/>
              <a:t>hatching should be reversed on adjacent parts. </a:t>
            </a:r>
            <a:r>
              <a:rPr lang="en-GB" sz="2400" dirty="0"/>
              <a:t>If more than two parts are adjacent, then the hatching should be </a:t>
            </a:r>
            <a:r>
              <a:rPr lang="en-GB" sz="2400" b="1" dirty="0"/>
              <a:t>staggered or the spacing changed</a:t>
            </a:r>
            <a:r>
              <a:rPr lang="en-GB" sz="2400" dirty="0"/>
              <a:t> to emphasise the fact that these parts are separate.</a:t>
            </a:r>
          </a:p>
        </p:txBody>
      </p:sp>
      <p:pic>
        <p:nvPicPr>
          <p:cNvPr id="6" name="Picture 14" descr="hatching_adjacent"/>
          <p:cNvPicPr>
            <a:picLocks noChangeAspect="1" noChangeArrowheads="1"/>
          </p:cNvPicPr>
          <p:nvPr/>
        </p:nvPicPr>
        <p:blipFill rotWithShape="1">
          <a:blip r:embed="rId2">
            <a:extLst>
              <a:ext uri="{28A0092B-C50C-407E-A947-70E740481C1C}">
                <a14:useLocalDpi xmlns:a14="http://schemas.microsoft.com/office/drawing/2010/main" val="0"/>
              </a:ext>
            </a:extLst>
          </a:blip>
          <a:srcRect l="9280" r="7762"/>
          <a:stretch/>
        </p:blipFill>
        <p:spPr bwMode="auto">
          <a:xfrm>
            <a:off x="4338784" y="3463776"/>
            <a:ext cx="4546168" cy="2376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5" descr="hatching_adjacent_same_angle"/>
          <p:cNvPicPr>
            <a:picLocks noChangeAspect="1" noChangeArrowheads="1"/>
          </p:cNvPicPr>
          <p:nvPr/>
        </p:nvPicPr>
        <p:blipFill rotWithShape="1">
          <a:blip r:embed="rId3">
            <a:extLst>
              <a:ext uri="{28A0092B-C50C-407E-A947-70E740481C1C}">
                <a14:useLocalDpi xmlns:a14="http://schemas.microsoft.com/office/drawing/2010/main" val="0"/>
              </a:ext>
            </a:extLst>
          </a:blip>
          <a:srcRect l="7456" r="12621"/>
          <a:stretch/>
        </p:blipFill>
        <p:spPr bwMode="auto">
          <a:xfrm>
            <a:off x="-1" y="4183678"/>
            <a:ext cx="4165189" cy="2674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8768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200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par>
                          <p:cTn id="8" fill="hold">
                            <p:stCondLst>
                              <p:cond delay="2500"/>
                            </p:stCondLst>
                            <p:childTnLst>
                              <p:par>
                                <p:cTn id="9" presetID="9" presetClass="entr" presetSubtype="0" fill="hold" nodeType="afterEffect">
                                  <p:stCondLst>
                                    <p:cond delay="100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fontScale="90000"/>
          </a:bodyPr>
          <a:lstStyle/>
          <a:p>
            <a:r>
              <a:rPr lang="en-GB" dirty="0">
                <a:solidFill>
                  <a:srgbClr val="FFFFFF"/>
                </a:solidFill>
              </a:rPr>
              <a:t>Parts that are </a:t>
            </a:r>
            <a:r>
              <a:rPr lang="en-GB" b="1" u="sng" dirty="0">
                <a:solidFill>
                  <a:srgbClr val="FF0000"/>
                </a:solidFill>
              </a:rPr>
              <a:t>not</a:t>
            </a:r>
            <a:r>
              <a:rPr lang="en-GB" dirty="0">
                <a:solidFill>
                  <a:srgbClr val="FFFFFF"/>
                </a:solidFill>
              </a:rPr>
              <a:t> Cross Hatched</a:t>
            </a: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338784" y="260648"/>
            <a:ext cx="4481687" cy="6336704"/>
          </a:xfrm>
        </p:spPr>
        <p:txBody>
          <a:bodyPr>
            <a:normAutofit/>
          </a:bodyPr>
          <a:lstStyle/>
          <a:p>
            <a:pPr marL="0" indent="0">
              <a:buNone/>
            </a:pPr>
            <a:r>
              <a:rPr lang="en-GB" sz="2400" dirty="0"/>
              <a:t>To improve clarity in a sectioned drawing , </a:t>
            </a:r>
            <a:r>
              <a:rPr lang="en-GB" sz="2400" b="1" dirty="0"/>
              <a:t>standard parts will not be cross hatched </a:t>
            </a:r>
            <a:r>
              <a:rPr lang="en-GB" sz="2400" dirty="0"/>
              <a:t>even though the cutting plane passes them. </a:t>
            </a:r>
            <a:endParaRPr lang="en-GB" sz="2400" dirty="0" smtClean="0"/>
          </a:p>
          <a:p>
            <a:pPr marL="0" indent="0">
              <a:buNone/>
            </a:pPr>
            <a:r>
              <a:rPr lang="en-GB" sz="2400" dirty="0" smtClean="0"/>
              <a:t>These </a:t>
            </a:r>
            <a:r>
              <a:rPr lang="en-GB" sz="2400" dirty="0"/>
              <a:t>standard parts </a:t>
            </a:r>
            <a:r>
              <a:rPr lang="en-GB" sz="2400" dirty="0" smtClean="0"/>
              <a:t>include: </a:t>
            </a:r>
          </a:p>
          <a:p>
            <a:pPr lvl="1">
              <a:buFont typeface="Arial" panose="020B0604020202020204" pitchFamily="34" charset="0"/>
              <a:buChar char="•"/>
            </a:pPr>
            <a:r>
              <a:rPr lang="en-GB" sz="2400" dirty="0"/>
              <a:t> S</a:t>
            </a:r>
            <a:r>
              <a:rPr lang="en-GB" sz="2400" dirty="0" smtClean="0"/>
              <a:t>olid shafts</a:t>
            </a:r>
          </a:p>
          <a:p>
            <a:pPr lvl="1">
              <a:buFont typeface="Arial" panose="020B0604020202020204" pitchFamily="34" charset="0"/>
              <a:buChar char="•"/>
            </a:pPr>
            <a:r>
              <a:rPr lang="en-GB" sz="2400" dirty="0"/>
              <a:t> B</a:t>
            </a:r>
            <a:r>
              <a:rPr lang="en-GB" sz="2400" dirty="0" smtClean="0"/>
              <a:t>olts </a:t>
            </a:r>
            <a:r>
              <a:rPr lang="en-GB" sz="2400" dirty="0"/>
              <a:t>and </a:t>
            </a:r>
            <a:r>
              <a:rPr lang="en-GB" sz="2400" dirty="0" smtClean="0"/>
              <a:t>nuts</a:t>
            </a:r>
          </a:p>
          <a:p>
            <a:pPr lvl="1">
              <a:buFont typeface="Arial" panose="020B0604020202020204" pitchFamily="34" charset="0"/>
              <a:buChar char="•"/>
            </a:pPr>
            <a:r>
              <a:rPr lang="en-GB" sz="2400" dirty="0"/>
              <a:t> W</a:t>
            </a:r>
            <a:r>
              <a:rPr lang="en-GB" sz="2400" dirty="0" smtClean="0"/>
              <a:t>ashers </a:t>
            </a:r>
          </a:p>
          <a:p>
            <a:pPr lvl="1">
              <a:buFont typeface="Arial" panose="020B0604020202020204" pitchFamily="34" charset="0"/>
              <a:buChar char="•"/>
            </a:pPr>
            <a:r>
              <a:rPr lang="en-GB" sz="2400" dirty="0"/>
              <a:t> </a:t>
            </a:r>
            <a:r>
              <a:rPr lang="en-GB" sz="2400" dirty="0" smtClean="0"/>
              <a:t>Ribs </a:t>
            </a:r>
            <a:r>
              <a:rPr lang="en-GB" sz="2400" dirty="0"/>
              <a:t>and spokes of </a:t>
            </a:r>
            <a:r>
              <a:rPr lang="en-GB" sz="2400" dirty="0" smtClean="0"/>
              <a:t>wheels</a:t>
            </a:r>
          </a:p>
          <a:p>
            <a:pPr lvl="1">
              <a:buFont typeface="Arial" panose="020B0604020202020204" pitchFamily="34" charset="0"/>
              <a:buChar char="•"/>
            </a:pPr>
            <a:r>
              <a:rPr lang="en-GB" sz="2400" dirty="0"/>
              <a:t> </a:t>
            </a:r>
            <a:r>
              <a:rPr lang="en-GB" sz="2400" dirty="0" smtClean="0"/>
              <a:t>Webs</a:t>
            </a:r>
            <a:r>
              <a:rPr lang="en-GB" sz="2400" dirty="0"/>
              <a:t>. </a:t>
            </a:r>
          </a:p>
        </p:txBody>
      </p:sp>
    </p:spTree>
    <p:extLst>
      <p:ext uri="{BB962C8B-B14F-4D97-AF65-F5344CB8AC3E}">
        <p14:creationId xmlns:p14="http://schemas.microsoft.com/office/powerpoint/2010/main" val="74838799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5A15973182C454CBD017EAD4899623C" ma:contentTypeVersion="12" ma:contentTypeDescription="Create a new document." ma:contentTypeScope="" ma:versionID="f1327d3aa13311484d02d8272eb300e5">
  <xsd:schema xmlns:xsd="http://www.w3.org/2001/XMLSchema" xmlns:xs="http://www.w3.org/2001/XMLSchema" xmlns:p="http://schemas.microsoft.com/office/2006/metadata/properties" xmlns:ns2="fb009bb9-7fd2-49f5-811f-13223d662051" xmlns:ns3="e77713bc-0ebc-4063-99a4-8848dbeddd29" targetNamespace="http://schemas.microsoft.com/office/2006/metadata/properties" ma:root="true" ma:fieldsID="db087f24cadde66e68207609201885a3" ns2:_="" ns3:_="">
    <xsd:import namespace="fb009bb9-7fd2-49f5-811f-13223d662051"/>
    <xsd:import namespace="e77713bc-0ebc-4063-99a4-8848dbeddd2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009bb9-7fd2-49f5-811f-13223d6620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77713bc-0ebc-4063-99a4-8848dbeddd2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79ABD3C-AA9E-4069-B566-FCDD6C81D397}">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AFCFEBC7-F4D9-42A8-81DE-64B6A0F2FDE4}">
  <ds:schemaRefs>
    <ds:schemaRef ds:uri="http://schemas.microsoft.com/sharepoint/v3/contenttype/forms"/>
  </ds:schemaRefs>
</ds:datastoreItem>
</file>

<file path=customXml/itemProps3.xml><?xml version="1.0" encoding="utf-8"?>
<ds:datastoreItem xmlns:ds="http://schemas.openxmlformats.org/officeDocument/2006/customXml" ds:itemID="{C6C5DA02-C743-4D9E-9367-4D81278C93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009bb9-7fd2-49f5-811f-13223d662051"/>
    <ds:schemaRef ds:uri="e77713bc-0ebc-4063-99a4-8848dbeddd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Integral</Template>
  <TotalTime>417</TotalTime>
  <Words>539</Words>
  <Application>Microsoft Office PowerPoint</Application>
  <PresentationFormat>On-screen Show (4:3)</PresentationFormat>
  <Paragraphs>60</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Times New Roman</vt:lpstr>
      <vt:lpstr>Tw Cen MT</vt:lpstr>
      <vt:lpstr>Tw Cen MT Condensed</vt:lpstr>
      <vt:lpstr>Wingdings 3</vt:lpstr>
      <vt:lpstr>Integral</vt:lpstr>
      <vt:lpstr>nat5 GRAPHIC COMMUNICATION</vt:lpstr>
      <vt:lpstr>Learning intentions &amp; success criteria</vt:lpstr>
      <vt:lpstr>introduction</vt:lpstr>
      <vt:lpstr>Cutting plane</vt:lpstr>
      <vt:lpstr>Why produce Sectional views?</vt:lpstr>
      <vt:lpstr>Cross hatching</vt:lpstr>
      <vt:lpstr>Cross Hatching a single object/part.</vt:lpstr>
      <vt:lpstr>Cross Hatching an assembly with multiple parts</vt:lpstr>
      <vt:lpstr>Parts that are not Cross Hatched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S3 Design &amp; Manufacture</dc:title>
  <dc:creator>Mr Porter</dc:creator>
  <cp:lastModifiedBy>025SPorter</cp:lastModifiedBy>
  <cp:revision>33</cp:revision>
  <dcterms:created xsi:type="dcterms:W3CDTF">2020-05-18T09:31:07Z</dcterms:created>
  <dcterms:modified xsi:type="dcterms:W3CDTF">2023-09-14T10:21:29Z</dcterms:modified>
</cp:coreProperties>
</file>